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5"/>
  </p:notesMasterIdLst>
  <p:sldIdLst>
    <p:sldId id="275" r:id="rId2"/>
    <p:sldId id="277" r:id="rId3"/>
    <p:sldId id="272" r:id="rId4"/>
    <p:sldId id="273" r:id="rId5"/>
    <p:sldId id="274" r:id="rId6"/>
    <p:sldId id="257" r:id="rId7"/>
    <p:sldId id="260" r:id="rId8"/>
    <p:sldId id="262" r:id="rId9"/>
    <p:sldId id="261" r:id="rId10"/>
    <p:sldId id="263" r:id="rId11"/>
    <p:sldId id="268" r:id="rId12"/>
    <p:sldId id="269" r:id="rId13"/>
    <p:sldId id="276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71" r:id="rId22"/>
    <p:sldId id="278" r:id="rId23"/>
    <p:sldId id="279" r:id="rId24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2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A40124-3608-433B-94CB-38ED6ADDF7C3}" type="doc">
      <dgm:prSet loTypeId="urn:microsoft.com/office/officeart/2005/8/layout/equation1" loCatId="relationship" qsTypeId="urn:microsoft.com/office/officeart/2005/8/quickstyle/3d3" qsCatId="3D" csTypeId="urn:microsoft.com/office/officeart/2005/8/colors/accent1_2" csCatId="accent1" phldr="1"/>
      <dgm:spPr/>
    </dgm:pt>
    <dgm:pt modelId="{8CEF4204-9C4B-406F-939D-3851AD85A753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a1</a:t>
          </a:r>
          <a:endParaRPr lang="el-GR" dirty="0"/>
        </a:p>
      </dgm:t>
    </dgm:pt>
    <dgm:pt modelId="{46A3A7EE-09F6-4954-83D3-D6885A5611EF}" type="parTrans" cxnId="{72F4188C-E748-4363-8CE2-DC741DFA7A0F}">
      <dgm:prSet/>
      <dgm:spPr/>
      <dgm:t>
        <a:bodyPr/>
        <a:lstStyle/>
        <a:p>
          <a:endParaRPr lang="el-GR"/>
        </a:p>
      </dgm:t>
    </dgm:pt>
    <dgm:pt modelId="{F9CBC6CF-9C64-45C6-8CCB-7EBA4390C537}" type="sibTrans" cxnId="{72F4188C-E748-4363-8CE2-DC741DFA7A0F}">
      <dgm:prSet/>
      <dgm:spPr/>
      <dgm:t>
        <a:bodyPr/>
        <a:lstStyle/>
        <a:p>
          <a:endParaRPr lang="el-GR"/>
        </a:p>
      </dgm:t>
    </dgm:pt>
    <dgm:pt modelId="{D9F27B2D-CC60-46B9-9107-2E501DF1D353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a5 </a:t>
          </a:r>
          <a:endParaRPr lang="el-GR" dirty="0"/>
        </a:p>
      </dgm:t>
    </dgm:pt>
    <dgm:pt modelId="{D031645D-96BC-4E64-B845-ADA13CBB0DC6}" type="parTrans" cxnId="{D4B5DD1F-F517-424B-905A-FEB0DEFC5E46}">
      <dgm:prSet/>
      <dgm:spPr/>
      <dgm:t>
        <a:bodyPr/>
        <a:lstStyle/>
        <a:p>
          <a:endParaRPr lang="el-GR"/>
        </a:p>
      </dgm:t>
    </dgm:pt>
    <dgm:pt modelId="{567ABA65-B62B-4F93-AFDD-8E2505C71083}" type="sibTrans" cxnId="{D4B5DD1F-F517-424B-905A-FEB0DEFC5E46}">
      <dgm:prSet/>
      <dgm:spPr/>
      <dgm:t>
        <a:bodyPr/>
        <a:lstStyle/>
        <a:p>
          <a:endParaRPr lang="el-GR"/>
        </a:p>
      </dgm:t>
    </dgm:pt>
    <dgm:pt modelId="{BBA18B12-FD80-4B59-A4E9-73F32D610C1D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a2</a:t>
          </a:r>
          <a:endParaRPr lang="el-GR" dirty="0"/>
        </a:p>
      </dgm:t>
    </dgm:pt>
    <dgm:pt modelId="{A5A2ED7D-CAF1-4E69-A8BC-B01C2B90EF1D}" type="parTrans" cxnId="{DE28B498-9F78-475F-BEF0-9F0595F4BDCA}">
      <dgm:prSet/>
      <dgm:spPr/>
      <dgm:t>
        <a:bodyPr/>
        <a:lstStyle/>
        <a:p>
          <a:endParaRPr lang="el-GR"/>
        </a:p>
      </dgm:t>
    </dgm:pt>
    <dgm:pt modelId="{C15C4034-ED42-4446-8E2E-98D50B034DBC}" type="sibTrans" cxnId="{DE28B498-9F78-475F-BEF0-9F0595F4BDCA}">
      <dgm:prSet/>
      <dgm:spPr/>
      <dgm:t>
        <a:bodyPr/>
        <a:lstStyle/>
        <a:p>
          <a:endParaRPr lang="el-GR"/>
        </a:p>
      </dgm:t>
    </dgm:pt>
    <dgm:pt modelId="{7BEC6D11-E518-4694-8EAB-D38E55786448}" type="pres">
      <dgm:prSet presAssocID="{C4A40124-3608-433B-94CB-38ED6ADDF7C3}" presName="linearFlow" presStyleCnt="0">
        <dgm:presLayoutVars>
          <dgm:dir/>
          <dgm:resizeHandles val="exact"/>
        </dgm:presLayoutVars>
      </dgm:prSet>
      <dgm:spPr/>
    </dgm:pt>
    <dgm:pt modelId="{146360E9-309B-480D-A010-28869FB8A275}" type="pres">
      <dgm:prSet presAssocID="{8CEF4204-9C4B-406F-939D-3851AD85A75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0E68766-4A7C-4D6B-9A6F-84285AA1872A}" type="pres">
      <dgm:prSet presAssocID="{F9CBC6CF-9C64-45C6-8CCB-7EBA4390C537}" presName="spacerL" presStyleCnt="0"/>
      <dgm:spPr/>
    </dgm:pt>
    <dgm:pt modelId="{D19D0A8C-7F59-4A1F-9889-3F39FB02A93B}" type="pres">
      <dgm:prSet presAssocID="{F9CBC6CF-9C64-45C6-8CCB-7EBA4390C537}" presName="sibTrans" presStyleLbl="sibTrans2D1" presStyleIdx="0" presStyleCnt="2"/>
      <dgm:spPr/>
      <dgm:t>
        <a:bodyPr/>
        <a:lstStyle/>
        <a:p>
          <a:endParaRPr lang="el-GR"/>
        </a:p>
      </dgm:t>
    </dgm:pt>
    <dgm:pt modelId="{9CADCA53-75F8-4EE2-9D60-44A636140AC8}" type="pres">
      <dgm:prSet presAssocID="{F9CBC6CF-9C64-45C6-8CCB-7EBA4390C537}" presName="spacerR" presStyleCnt="0"/>
      <dgm:spPr/>
    </dgm:pt>
    <dgm:pt modelId="{C102A941-A430-4059-88C7-226D41EE5A41}" type="pres">
      <dgm:prSet presAssocID="{D9F27B2D-CC60-46B9-9107-2E501DF1D35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48857CE-4C1F-4798-B6EB-40A0A4826C4D}" type="pres">
      <dgm:prSet presAssocID="{567ABA65-B62B-4F93-AFDD-8E2505C71083}" presName="spacerL" presStyleCnt="0"/>
      <dgm:spPr/>
    </dgm:pt>
    <dgm:pt modelId="{1185B068-0BD6-4D1E-B5F6-D0FBB9C5617E}" type="pres">
      <dgm:prSet presAssocID="{567ABA65-B62B-4F93-AFDD-8E2505C71083}" presName="sibTrans" presStyleLbl="sibTrans2D1" presStyleIdx="1" presStyleCnt="2"/>
      <dgm:spPr/>
      <dgm:t>
        <a:bodyPr/>
        <a:lstStyle/>
        <a:p>
          <a:endParaRPr lang="el-GR"/>
        </a:p>
      </dgm:t>
    </dgm:pt>
    <dgm:pt modelId="{0DA9C32D-1104-4A8D-AB42-5A49C4E25B3C}" type="pres">
      <dgm:prSet presAssocID="{567ABA65-B62B-4F93-AFDD-8E2505C71083}" presName="spacerR" presStyleCnt="0"/>
      <dgm:spPr/>
    </dgm:pt>
    <dgm:pt modelId="{266D3F63-9C57-4D1A-BA3A-7263B958886C}" type="pres">
      <dgm:prSet presAssocID="{BBA18B12-FD80-4B59-A4E9-73F32D610C1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A7D4B43-2936-4575-A68C-E45F3E38DF4E}" type="presOf" srcId="{8CEF4204-9C4B-406F-939D-3851AD85A753}" destId="{146360E9-309B-480D-A010-28869FB8A275}" srcOrd="0" destOrd="0" presId="urn:microsoft.com/office/officeart/2005/8/layout/equation1"/>
    <dgm:cxn modelId="{989F61E4-BF83-46F5-A119-FF9959C7E709}" type="presOf" srcId="{D9F27B2D-CC60-46B9-9107-2E501DF1D353}" destId="{C102A941-A430-4059-88C7-226D41EE5A41}" srcOrd="0" destOrd="0" presId="urn:microsoft.com/office/officeart/2005/8/layout/equation1"/>
    <dgm:cxn modelId="{4D2B24D7-F826-4F5B-AC60-42E88F720F92}" type="presOf" srcId="{BBA18B12-FD80-4B59-A4E9-73F32D610C1D}" destId="{266D3F63-9C57-4D1A-BA3A-7263B958886C}" srcOrd="0" destOrd="0" presId="urn:microsoft.com/office/officeart/2005/8/layout/equation1"/>
    <dgm:cxn modelId="{D0AF705C-227A-468A-9D2A-D9286612E75A}" type="presOf" srcId="{C4A40124-3608-433B-94CB-38ED6ADDF7C3}" destId="{7BEC6D11-E518-4694-8EAB-D38E55786448}" srcOrd="0" destOrd="0" presId="urn:microsoft.com/office/officeart/2005/8/layout/equation1"/>
    <dgm:cxn modelId="{DE28B498-9F78-475F-BEF0-9F0595F4BDCA}" srcId="{C4A40124-3608-433B-94CB-38ED6ADDF7C3}" destId="{BBA18B12-FD80-4B59-A4E9-73F32D610C1D}" srcOrd="2" destOrd="0" parTransId="{A5A2ED7D-CAF1-4E69-A8BC-B01C2B90EF1D}" sibTransId="{C15C4034-ED42-4446-8E2E-98D50B034DBC}"/>
    <dgm:cxn modelId="{0E08245F-3B3C-4CA0-94C8-F1F11F2BCA63}" type="presOf" srcId="{F9CBC6CF-9C64-45C6-8CCB-7EBA4390C537}" destId="{D19D0A8C-7F59-4A1F-9889-3F39FB02A93B}" srcOrd="0" destOrd="0" presId="urn:microsoft.com/office/officeart/2005/8/layout/equation1"/>
    <dgm:cxn modelId="{72F4188C-E748-4363-8CE2-DC741DFA7A0F}" srcId="{C4A40124-3608-433B-94CB-38ED6ADDF7C3}" destId="{8CEF4204-9C4B-406F-939D-3851AD85A753}" srcOrd="0" destOrd="0" parTransId="{46A3A7EE-09F6-4954-83D3-D6885A5611EF}" sibTransId="{F9CBC6CF-9C64-45C6-8CCB-7EBA4390C537}"/>
    <dgm:cxn modelId="{D4B5DD1F-F517-424B-905A-FEB0DEFC5E46}" srcId="{C4A40124-3608-433B-94CB-38ED6ADDF7C3}" destId="{D9F27B2D-CC60-46B9-9107-2E501DF1D353}" srcOrd="1" destOrd="0" parTransId="{D031645D-96BC-4E64-B845-ADA13CBB0DC6}" sibTransId="{567ABA65-B62B-4F93-AFDD-8E2505C71083}"/>
    <dgm:cxn modelId="{2010F3EF-5E91-4A3B-A129-FF207FDDEEC4}" type="presOf" srcId="{567ABA65-B62B-4F93-AFDD-8E2505C71083}" destId="{1185B068-0BD6-4D1E-B5F6-D0FBB9C5617E}" srcOrd="0" destOrd="0" presId="urn:microsoft.com/office/officeart/2005/8/layout/equation1"/>
    <dgm:cxn modelId="{4A89896B-6B07-4B26-BAFD-81A0EF28E0BF}" type="presParOf" srcId="{7BEC6D11-E518-4694-8EAB-D38E55786448}" destId="{146360E9-309B-480D-A010-28869FB8A275}" srcOrd="0" destOrd="0" presId="urn:microsoft.com/office/officeart/2005/8/layout/equation1"/>
    <dgm:cxn modelId="{97EC56EC-59A4-4F11-BC31-3A0B5FBE523F}" type="presParOf" srcId="{7BEC6D11-E518-4694-8EAB-D38E55786448}" destId="{F0E68766-4A7C-4D6B-9A6F-84285AA1872A}" srcOrd="1" destOrd="0" presId="urn:microsoft.com/office/officeart/2005/8/layout/equation1"/>
    <dgm:cxn modelId="{94EBE8B8-5C5D-4AF3-8156-E3D2EDCC7E4F}" type="presParOf" srcId="{7BEC6D11-E518-4694-8EAB-D38E55786448}" destId="{D19D0A8C-7F59-4A1F-9889-3F39FB02A93B}" srcOrd="2" destOrd="0" presId="urn:microsoft.com/office/officeart/2005/8/layout/equation1"/>
    <dgm:cxn modelId="{3F682409-864B-4940-99CE-3043B98AB22A}" type="presParOf" srcId="{7BEC6D11-E518-4694-8EAB-D38E55786448}" destId="{9CADCA53-75F8-4EE2-9D60-44A636140AC8}" srcOrd="3" destOrd="0" presId="urn:microsoft.com/office/officeart/2005/8/layout/equation1"/>
    <dgm:cxn modelId="{0770FF33-B2B2-4130-80AF-6CBFD25453A9}" type="presParOf" srcId="{7BEC6D11-E518-4694-8EAB-D38E55786448}" destId="{C102A941-A430-4059-88C7-226D41EE5A41}" srcOrd="4" destOrd="0" presId="urn:microsoft.com/office/officeart/2005/8/layout/equation1"/>
    <dgm:cxn modelId="{A69FF2A4-970F-4F2D-82DA-37850EF90C7B}" type="presParOf" srcId="{7BEC6D11-E518-4694-8EAB-D38E55786448}" destId="{248857CE-4C1F-4798-B6EB-40A0A4826C4D}" srcOrd="5" destOrd="0" presId="urn:microsoft.com/office/officeart/2005/8/layout/equation1"/>
    <dgm:cxn modelId="{052E89C9-C73E-409B-8381-6E5E7947DFDE}" type="presParOf" srcId="{7BEC6D11-E518-4694-8EAB-D38E55786448}" destId="{1185B068-0BD6-4D1E-B5F6-D0FBB9C5617E}" srcOrd="6" destOrd="0" presId="urn:microsoft.com/office/officeart/2005/8/layout/equation1"/>
    <dgm:cxn modelId="{0060DF07-9F4D-46BC-B2DA-65F721188521}" type="presParOf" srcId="{7BEC6D11-E518-4694-8EAB-D38E55786448}" destId="{0DA9C32D-1104-4A8D-AB42-5A49C4E25B3C}" srcOrd="7" destOrd="0" presId="urn:microsoft.com/office/officeart/2005/8/layout/equation1"/>
    <dgm:cxn modelId="{3264B062-E890-4B1B-BDA3-B3F8678D48A9}" type="presParOf" srcId="{7BEC6D11-E518-4694-8EAB-D38E55786448}" destId="{266D3F63-9C57-4D1A-BA3A-7263B958886C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A40124-3608-433B-94CB-38ED6ADDF7C3}" type="doc">
      <dgm:prSet loTypeId="urn:microsoft.com/office/officeart/2005/8/layout/equation1" loCatId="relationship" qsTypeId="urn:microsoft.com/office/officeart/2005/8/quickstyle/3d3" qsCatId="3D" csTypeId="urn:microsoft.com/office/officeart/2005/8/colors/accent1_2" csCatId="accent1" phldr="1"/>
      <dgm:spPr/>
    </dgm:pt>
    <dgm:pt modelId="{8CEF4204-9C4B-406F-939D-3851AD85A753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el-GR" b="1" dirty="0" smtClean="0">
              <a:latin typeface="Times New Roman" pitchFamily="18" charset="0"/>
              <a:cs typeface="Times New Roman" pitchFamily="18" charset="0"/>
            </a:rPr>
            <a:t>1</a:t>
          </a:r>
          <a:endParaRPr lang="el-GR" dirty="0"/>
        </a:p>
      </dgm:t>
    </dgm:pt>
    <dgm:pt modelId="{46A3A7EE-09F6-4954-83D3-D6885A5611EF}" type="parTrans" cxnId="{72F4188C-E748-4363-8CE2-DC741DFA7A0F}">
      <dgm:prSet/>
      <dgm:spPr/>
      <dgm:t>
        <a:bodyPr/>
        <a:lstStyle/>
        <a:p>
          <a:endParaRPr lang="el-GR"/>
        </a:p>
      </dgm:t>
    </dgm:pt>
    <dgm:pt modelId="{F9CBC6CF-9C64-45C6-8CCB-7EBA4390C537}" type="sibTrans" cxnId="{72F4188C-E748-4363-8CE2-DC741DFA7A0F}">
      <dgm:prSet/>
      <dgm:spPr/>
      <dgm:t>
        <a:bodyPr/>
        <a:lstStyle/>
        <a:p>
          <a:endParaRPr lang="el-GR"/>
        </a:p>
      </dgm:t>
    </dgm:pt>
    <dgm:pt modelId="{D9F27B2D-CC60-46B9-9107-2E501DF1D353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a2 </a:t>
          </a:r>
          <a:endParaRPr lang="el-GR" dirty="0"/>
        </a:p>
      </dgm:t>
    </dgm:pt>
    <dgm:pt modelId="{D031645D-96BC-4E64-B845-ADA13CBB0DC6}" type="parTrans" cxnId="{D4B5DD1F-F517-424B-905A-FEB0DEFC5E46}">
      <dgm:prSet/>
      <dgm:spPr/>
      <dgm:t>
        <a:bodyPr/>
        <a:lstStyle/>
        <a:p>
          <a:endParaRPr lang="el-GR"/>
        </a:p>
      </dgm:t>
    </dgm:pt>
    <dgm:pt modelId="{567ABA65-B62B-4F93-AFDD-8E2505C71083}" type="sibTrans" cxnId="{D4B5DD1F-F517-424B-905A-FEB0DEFC5E46}">
      <dgm:prSet/>
      <dgm:spPr/>
      <dgm:t>
        <a:bodyPr/>
        <a:lstStyle/>
        <a:p>
          <a:endParaRPr lang="el-GR"/>
        </a:p>
      </dgm:t>
    </dgm:pt>
    <dgm:pt modelId="{BBA18B12-FD80-4B59-A4E9-73F32D610C1D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a5 </a:t>
          </a:r>
          <a:endParaRPr lang="el-GR" dirty="0"/>
        </a:p>
      </dgm:t>
    </dgm:pt>
    <dgm:pt modelId="{A5A2ED7D-CAF1-4E69-A8BC-B01C2B90EF1D}" type="parTrans" cxnId="{DE28B498-9F78-475F-BEF0-9F0595F4BDCA}">
      <dgm:prSet/>
      <dgm:spPr/>
      <dgm:t>
        <a:bodyPr/>
        <a:lstStyle/>
        <a:p>
          <a:endParaRPr lang="el-GR"/>
        </a:p>
      </dgm:t>
    </dgm:pt>
    <dgm:pt modelId="{C15C4034-ED42-4446-8E2E-98D50B034DBC}" type="sibTrans" cxnId="{DE28B498-9F78-475F-BEF0-9F0595F4BDCA}">
      <dgm:prSet/>
      <dgm:spPr/>
      <dgm:t>
        <a:bodyPr/>
        <a:lstStyle/>
        <a:p>
          <a:endParaRPr lang="el-GR"/>
        </a:p>
      </dgm:t>
    </dgm:pt>
    <dgm:pt modelId="{7BEC6D11-E518-4694-8EAB-D38E55786448}" type="pres">
      <dgm:prSet presAssocID="{C4A40124-3608-433B-94CB-38ED6ADDF7C3}" presName="linearFlow" presStyleCnt="0">
        <dgm:presLayoutVars>
          <dgm:dir/>
          <dgm:resizeHandles val="exact"/>
        </dgm:presLayoutVars>
      </dgm:prSet>
      <dgm:spPr/>
    </dgm:pt>
    <dgm:pt modelId="{146360E9-309B-480D-A010-28869FB8A275}" type="pres">
      <dgm:prSet presAssocID="{8CEF4204-9C4B-406F-939D-3851AD85A753}" presName="node" presStyleLbl="node1" presStyleIdx="0" presStyleCnt="3" custLinFactX="145690" custLinFactNeighborX="200000" custLinFactNeighborY="1261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0E68766-4A7C-4D6B-9A6F-84285AA1872A}" type="pres">
      <dgm:prSet presAssocID="{F9CBC6CF-9C64-45C6-8CCB-7EBA4390C537}" presName="spacerL" presStyleCnt="0"/>
      <dgm:spPr/>
    </dgm:pt>
    <dgm:pt modelId="{D19D0A8C-7F59-4A1F-9889-3F39FB02A93B}" type="pres">
      <dgm:prSet presAssocID="{F9CBC6CF-9C64-45C6-8CCB-7EBA4390C537}" presName="sibTrans" presStyleLbl="sibTrans2D1" presStyleIdx="0" presStyleCnt="2" custLinFactX="222666" custLinFactNeighborX="300000" custLinFactNeighborY="28514"/>
      <dgm:spPr/>
      <dgm:t>
        <a:bodyPr/>
        <a:lstStyle/>
        <a:p>
          <a:endParaRPr lang="el-GR"/>
        </a:p>
      </dgm:t>
    </dgm:pt>
    <dgm:pt modelId="{9CADCA53-75F8-4EE2-9D60-44A636140AC8}" type="pres">
      <dgm:prSet presAssocID="{F9CBC6CF-9C64-45C6-8CCB-7EBA4390C537}" presName="spacerR" presStyleCnt="0"/>
      <dgm:spPr/>
    </dgm:pt>
    <dgm:pt modelId="{C102A941-A430-4059-88C7-226D41EE5A41}" type="pres">
      <dgm:prSet presAssocID="{D9F27B2D-CC60-46B9-9107-2E501DF1D353}" presName="node" presStyleLbl="node1" presStyleIdx="1" presStyleCnt="3" custLinFactX="133456" custLinFactNeighborX="200000" custLinFactNeighborY="1261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48857CE-4C1F-4798-B6EB-40A0A4826C4D}" type="pres">
      <dgm:prSet presAssocID="{567ABA65-B62B-4F93-AFDD-8E2505C71083}" presName="spacerL" presStyleCnt="0"/>
      <dgm:spPr/>
    </dgm:pt>
    <dgm:pt modelId="{1185B068-0BD6-4D1E-B5F6-D0FBB9C5617E}" type="pres">
      <dgm:prSet presAssocID="{567ABA65-B62B-4F93-AFDD-8E2505C71083}" presName="sibTrans" presStyleLbl="sibTrans2D1" presStyleIdx="1" presStyleCnt="2" custLinFactX="-273068" custLinFactNeighborX="-300000" custLinFactNeighborY="28514"/>
      <dgm:spPr/>
      <dgm:t>
        <a:bodyPr/>
        <a:lstStyle/>
        <a:p>
          <a:endParaRPr lang="el-GR"/>
        </a:p>
      </dgm:t>
    </dgm:pt>
    <dgm:pt modelId="{0DA9C32D-1104-4A8D-AB42-5A49C4E25B3C}" type="pres">
      <dgm:prSet presAssocID="{567ABA65-B62B-4F93-AFDD-8E2505C71083}" presName="spacerR" presStyleCnt="0"/>
      <dgm:spPr/>
    </dgm:pt>
    <dgm:pt modelId="{266D3F63-9C57-4D1A-BA3A-7263B958886C}" type="pres">
      <dgm:prSet presAssocID="{BBA18B12-FD80-4B59-A4E9-73F32D610C1D}" presName="node" presStyleLbl="node1" presStyleIdx="2" presStyleCnt="3" custLinFactX="-316075" custLinFactNeighborX="-400000" custLinFactNeighborY="1261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2B65EE6-93D2-4808-B7F4-4A6BBD9BB1EC}" type="presOf" srcId="{567ABA65-B62B-4F93-AFDD-8E2505C71083}" destId="{1185B068-0BD6-4D1E-B5F6-D0FBB9C5617E}" srcOrd="0" destOrd="0" presId="urn:microsoft.com/office/officeart/2005/8/layout/equation1"/>
    <dgm:cxn modelId="{E0777D1D-078E-4317-AB16-0BF3A6C638FB}" type="presOf" srcId="{8CEF4204-9C4B-406F-939D-3851AD85A753}" destId="{146360E9-309B-480D-A010-28869FB8A275}" srcOrd="0" destOrd="0" presId="urn:microsoft.com/office/officeart/2005/8/layout/equation1"/>
    <dgm:cxn modelId="{3BC0792E-7168-45A3-8BF0-0D750C5AB0D1}" type="presOf" srcId="{BBA18B12-FD80-4B59-A4E9-73F32D610C1D}" destId="{266D3F63-9C57-4D1A-BA3A-7263B958886C}" srcOrd="0" destOrd="0" presId="urn:microsoft.com/office/officeart/2005/8/layout/equation1"/>
    <dgm:cxn modelId="{6A1E6D57-438A-42AD-AA4E-B25326709DFC}" type="presOf" srcId="{C4A40124-3608-433B-94CB-38ED6ADDF7C3}" destId="{7BEC6D11-E518-4694-8EAB-D38E55786448}" srcOrd="0" destOrd="0" presId="urn:microsoft.com/office/officeart/2005/8/layout/equation1"/>
    <dgm:cxn modelId="{DE28B498-9F78-475F-BEF0-9F0595F4BDCA}" srcId="{C4A40124-3608-433B-94CB-38ED6ADDF7C3}" destId="{BBA18B12-FD80-4B59-A4E9-73F32D610C1D}" srcOrd="2" destOrd="0" parTransId="{A5A2ED7D-CAF1-4E69-A8BC-B01C2B90EF1D}" sibTransId="{C15C4034-ED42-4446-8E2E-98D50B034DBC}"/>
    <dgm:cxn modelId="{775CEE55-A6D3-4592-B8F0-EBBAF0A35FA8}" type="presOf" srcId="{D9F27B2D-CC60-46B9-9107-2E501DF1D353}" destId="{C102A941-A430-4059-88C7-226D41EE5A41}" srcOrd="0" destOrd="0" presId="urn:microsoft.com/office/officeart/2005/8/layout/equation1"/>
    <dgm:cxn modelId="{65941B66-D728-4E0D-B487-97BEF7D35C24}" type="presOf" srcId="{F9CBC6CF-9C64-45C6-8CCB-7EBA4390C537}" destId="{D19D0A8C-7F59-4A1F-9889-3F39FB02A93B}" srcOrd="0" destOrd="0" presId="urn:microsoft.com/office/officeart/2005/8/layout/equation1"/>
    <dgm:cxn modelId="{72F4188C-E748-4363-8CE2-DC741DFA7A0F}" srcId="{C4A40124-3608-433B-94CB-38ED6ADDF7C3}" destId="{8CEF4204-9C4B-406F-939D-3851AD85A753}" srcOrd="0" destOrd="0" parTransId="{46A3A7EE-09F6-4954-83D3-D6885A5611EF}" sibTransId="{F9CBC6CF-9C64-45C6-8CCB-7EBA4390C537}"/>
    <dgm:cxn modelId="{D4B5DD1F-F517-424B-905A-FEB0DEFC5E46}" srcId="{C4A40124-3608-433B-94CB-38ED6ADDF7C3}" destId="{D9F27B2D-CC60-46B9-9107-2E501DF1D353}" srcOrd="1" destOrd="0" parTransId="{D031645D-96BC-4E64-B845-ADA13CBB0DC6}" sibTransId="{567ABA65-B62B-4F93-AFDD-8E2505C71083}"/>
    <dgm:cxn modelId="{6B1C5ACC-2C05-4D35-9FE2-8A1188C8EF21}" type="presParOf" srcId="{7BEC6D11-E518-4694-8EAB-D38E55786448}" destId="{146360E9-309B-480D-A010-28869FB8A275}" srcOrd="0" destOrd="0" presId="urn:microsoft.com/office/officeart/2005/8/layout/equation1"/>
    <dgm:cxn modelId="{A001DE8E-9C09-42C1-A889-FC626DFC29E3}" type="presParOf" srcId="{7BEC6D11-E518-4694-8EAB-D38E55786448}" destId="{F0E68766-4A7C-4D6B-9A6F-84285AA1872A}" srcOrd="1" destOrd="0" presId="urn:microsoft.com/office/officeart/2005/8/layout/equation1"/>
    <dgm:cxn modelId="{FB3B0B27-9943-4FB7-B652-2F7E0C2815C0}" type="presParOf" srcId="{7BEC6D11-E518-4694-8EAB-D38E55786448}" destId="{D19D0A8C-7F59-4A1F-9889-3F39FB02A93B}" srcOrd="2" destOrd="0" presId="urn:microsoft.com/office/officeart/2005/8/layout/equation1"/>
    <dgm:cxn modelId="{DC996CC0-F852-4B9A-ABD8-87BE06DAC247}" type="presParOf" srcId="{7BEC6D11-E518-4694-8EAB-D38E55786448}" destId="{9CADCA53-75F8-4EE2-9D60-44A636140AC8}" srcOrd="3" destOrd="0" presId="urn:microsoft.com/office/officeart/2005/8/layout/equation1"/>
    <dgm:cxn modelId="{5C7F3395-0B7D-4521-9130-F460F2FAB7E1}" type="presParOf" srcId="{7BEC6D11-E518-4694-8EAB-D38E55786448}" destId="{C102A941-A430-4059-88C7-226D41EE5A41}" srcOrd="4" destOrd="0" presId="urn:microsoft.com/office/officeart/2005/8/layout/equation1"/>
    <dgm:cxn modelId="{3E595DA3-056E-402D-A2C5-B449FE420DAF}" type="presParOf" srcId="{7BEC6D11-E518-4694-8EAB-D38E55786448}" destId="{248857CE-4C1F-4798-B6EB-40A0A4826C4D}" srcOrd="5" destOrd="0" presId="urn:microsoft.com/office/officeart/2005/8/layout/equation1"/>
    <dgm:cxn modelId="{55601ADA-5EBF-492A-B070-867B7FF8FBB6}" type="presParOf" srcId="{7BEC6D11-E518-4694-8EAB-D38E55786448}" destId="{1185B068-0BD6-4D1E-B5F6-D0FBB9C5617E}" srcOrd="6" destOrd="0" presId="urn:microsoft.com/office/officeart/2005/8/layout/equation1"/>
    <dgm:cxn modelId="{D79D523E-F45A-4605-AE49-0A9F4ACC12BF}" type="presParOf" srcId="{7BEC6D11-E518-4694-8EAB-D38E55786448}" destId="{0DA9C32D-1104-4A8D-AB42-5A49C4E25B3C}" srcOrd="7" destOrd="0" presId="urn:microsoft.com/office/officeart/2005/8/layout/equation1"/>
    <dgm:cxn modelId="{168E82AB-933A-4A25-BA6E-5B8A7A3700E3}" type="presParOf" srcId="{7BEC6D11-E518-4694-8EAB-D38E55786448}" destId="{266D3F63-9C57-4D1A-BA3A-7263B958886C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A40124-3608-433B-94CB-38ED6ADDF7C3}" type="doc">
      <dgm:prSet loTypeId="urn:microsoft.com/office/officeart/2005/8/layout/equation1" loCatId="relationship" qsTypeId="urn:microsoft.com/office/officeart/2005/8/quickstyle/3d3" qsCatId="3D" csTypeId="urn:microsoft.com/office/officeart/2005/8/colors/accent1_2" csCatId="accent1" phldr="1"/>
      <dgm:spPr/>
    </dgm:pt>
    <dgm:pt modelId="{8CEF4204-9C4B-406F-939D-3851AD85A753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el-GR" b="1" dirty="0" smtClean="0">
              <a:latin typeface="Times New Roman" pitchFamily="18" charset="0"/>
              <a:cs typeface="Times New Roman" pitchFamily="18" charset="0"/>
            </a:rPr>
            <a:t>2</a:t>
          </a:r>
          <a:endParaRPr lang="el-GR" dirty="0"/>
        </a:p>
      </dgm:t>
    </dgm:pt>
    <dgm:pt modelId="{46A3A7EE-09F6-4954-83D3-D6885A5611EF}" type="parTrans" cxnId="{72F4188C-E748-4363-8CE2-DC741DFA7A0F}">
      <dgm:prSet/>
      <dgm:spPr/>
      <dgm:t>
        <a:bodyPr/>
        <a:lstStyle/>
        <a:p>
          <a:endParaRPr lang="el-GR"/>
        </a:p>
      </dgm:t>
    </dgm:pt>
    <dgm:pt modelId="{F9CBC6CF-9C64-45C6-8CCB-7EBA4390C537}" type="sibTrans" cxnId="{72F4188C-E748-4363-8CE2-DC741DFA7A0F}">
      <dgm:prSet/>
      <dgm:spPr/>
      <dgm:t>
        <a:bodyPr/>
        <a:lstStyle/>
        <a:p>
          <a:endParaRPr lang="el-GR"/>
        </a:p>
      </dgm:t>
    </dgm:pt>
    <dgm:pt modelId="{D9F27B2D-CC60-46B9-9107-2E501DF1D353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a5 </a:t>
          </a:r>
          <a:endParaRPr lang="el-GR" dirty="0"/>
        </a:p>
      </dgm:t>
    </dgm:pt>
    <dgm:pt modelId="{D031645D-96BC-4E64-B845-ADA13CBB0DC6}" type="parTrans" cxnId="{D4B5DD1F-F517-424B-905A-FEB0DEFC5E46}">
      <dgm:prSet/>
      <dgm:spPr/>
      <dgm:t>
        <a:bodyPr/>
        <a:lstStyle/>
        <a:p>
          <a:endParaRPr lang="el-GR"/>
        </a:p>
      </dgm:t>
    </dgm:pt>
    <dgm:pt modelId="{567ABA65-B62B-4F93-AFDD-8E2505C71083}" type="sibTrans" cxnId="{D4B5DD1F-F517-424B-905A-FEB0DEFC5E46}">
      <dgm:prSet/>
      <dgm:spPr/>
      <dgm:t>
        <a:bodyPr/>
        <a:lstStyle/>
        <a:p>
          <a:endParaRPr lang="el-GR"/>
        </a:p>
      </dgm:t>
    </dgm:pt>
    <dgm:pt modelId="{BBA18B12-FD80-4B59-A4E9-73F32D610C1D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el-GR" b="1" dirty="0" smtClean="0">
              <a:latin typeface="Times New Roman" pitchFamily="18" charset="0"/>
              <a:cs typeface="Times New Roman" pitchFamily="18" charset="0"/>
            </a:rPr>
            <a:t>1</a:t>
          </a:r>
          <a:endParaRPr lang="el-GR" dirty="0"/>
        </a:p>
      </dgm:t>
    </dgm:pt>
    <dgm:pt modelId="{A5A2ED7D-CAF1-4E69-A8BC-B01C2B90EF1D}" type="parTrans" cxnId="{DE28B498-9F78-475F-BEF0-9F0595F4BDCA}">
      <dgm:prSet/>
      <dgm:spPr/>
      <dgm:t>
        <a:bodyPr/>
        <a:lstStyle/>
        <a:p>
          <a:endParaRPr lang="el-GR"/>
        </a:p>
      </dgm:t>
    </dgm:pt>
    <dgm:pt modelId="{C15C4034-ED42-4446-8E2E-98D50B034DBC}" type="sibTrans" cxnId="{DE28B498-9F78-475F-BEF0-9F0595F4BDCA}">
      <dgm:prSet/>
      <dgm:spPr/>
      <dgm:t>
        <a:bodyPr/>
        <a:lstStyle/>
        <a:p>
          <a:endParaRPr lang="el-GR"/>
        </a:p>
      </dgm:t>
    </dgm:pt>
    <dgm:pt modelId="{7BEC6D11-E518-4694-8EAB-D38E55786448}" type="pres">
      <dgm:prSet presAssocID="{C4A40124-3608-433B-94CB-38ED6ADDF7C3}" presName="linearFlow" presStyleCnt="0">
        <dgm:presLayoutVars>
          <dgm:dir/>
          <dgm:resizeHandles val="exact"/>
        </dgm:presLayoutVars>
      </dgm:prSet>
      <dgm:spPr/>
    </dgm:pt>
    <dgm:pt modelId="{146360E9-309B-480D-A010-28869FB8A275}" type="pres">
      <dgm:prSet presAssocID="{8CEF4204-9C4B-406F-939D-3851AD85A75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0E68766-4A7C-4D6B-9A6F-84285AA1872A}" type="pres">
      <dgm:prSet presAssocID="{F9CBC6CF-9C64-45C6-8CCB-7EBA4390C537}" presName="spacerL" presStyleCnt="0"/>
      <dgm:spPr/>
    </dgm:pt>
    <dgm:pt modelId="{D19D0A8C-7F59-4A1F-9889-3F39FB02A93B}" type="pres">
      <dgm:prSet presAssocID="{F9CBC6CF-9C64-45C6-8CCB-7EBA4390C537}" presName="sibTrans" presStyleLbl="sibTrans2D1" presStyleIdx="0" presStyleCnt="2"/>
      <dgm:spPr/>
      <dgm:t>
        <a:bodyPr/>
        <a:lstStyle/>
        <a:p>
          <a:endParaRPr lang="el-GR"/>
        </a:p>
      </dgm:t>
    </dgm:pt>
    <dgm:pt modelId="{9CADCA53-75F8-4EE2-9D60-44A636140AC8}" type="pres">
      <dgm:prSet presAssocID="{F9CBC6CF-9C64-45C6-8CCB-7EBA4390C537}" presName="spacerR" presStyleCnt="0"/>
      <dgm:spPr/>
    </dgm:pt>
    <dgm:pt modelId="{C102A941-A430-4059-88C7-226D41EE5A41}" type="pres">
      <dgm:prSet presAssocID="{D9F27B2D-CC60-46B9-9107-2E501DF1D35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48857CE-4C1F-4798-B6EB-40A0A4826C4D}" type="pres">
      <dgm:prSet presAssocID="{567ABA65-B62B-4F93-AFDD-8E2505C71083}" presName="spacerL" presStyleCnt="0"/>
      <dgm:spPr/>
    </dgm:pt>
    <dgm:pt modelId="{1185B068-0BD6-4D1E-B5F6-D0FBB9C5617E}" type="pres">
      <dgm:prSet presAssocID="{567ABA65-B62B-4F93-AFDD-8E2505C71083}" presName="sibTrans" presStyleLbl="sibTrans2D1" presStyleIdx="1" presStyleCnt="2"/>
      <dgm:spPr/>
      <dgm:t>
        <a:bodyPr/>
        <a:lstStyle/>
        <a:p>
          <a:endParaRPr lang="el-GR"/>
        </a:p>
      </dgm:t>
    </dgm:pt>
    <dgm:pt modelId="{0DA9C32D-1104-4A8D-AB42-5A49C4E25B3C}" type="pres">
      <dgm:prSet presAssocID="{567ABA65-B62B-4F93-AFDD-8E2505C71083}" presName="spacerR" presStyleCnt="0"/>
      <dgm:spPr/>
    </dgm:pt>
    <dgm:pt modelId="{266D3F63-9C57-4D1A-BA3A-7263B958886C}" type="pres">
      <dgm:prSet presAssocID="{BBA18B12-FD80-4B59-A4E9-73F32D610C1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E28B498-9F78-475F-BEF0-9F0595F4BDCA}" srcId="{C4A40124-3608-433B-94CB-38ED6ADDF7C3}" destId="{BBA18B12-FD80-4B59-A4E9-73F32D610C1D}" srcOrd="2" destOrd="0" parTransId="{A5A2ED7D-CAF1-4E69-A8BC-B01C2B90EF1D}" sibTransId="{C15C4034-ED42-4446-8E2E-98D50B034DBC}"/>
    <dgm:cxn modelId="{1288DE04-3D59-43F6-B6F8-83CE37D7D26C}" type="presOf" srcId="{D9F27B2D-CC60-46B9-9107-2E501DF1D353}" destId="{C102A941-A430-4059-88C7-226D41EE5A41}" srcOrd="0" destOrd="0" presId="urn:microsoft.com/office/officeart/2005/8/layout/equation1"/>
    <dgm:cxn modelId="{E9DF9016-FCB5-457E-94BB-8DF1CC022214}" type="presOf" srcId="{8CEF4204-9C4B-406F-939D-3851AD85A753}" destId="{146360E9-309B-480D-A010-28869FB8A275}" srcOrd="0" destOrd="0" presId="urn:microsoft.com/office/officeart/2005/8/layout/equation1"/>
    <dgm:cxn modelId="{72F4188C-E748-4363-8CE2-DC741DFA7A0F}" srcId="{C4A40124-3608-433B-94CB-38ED6ADDF7C3}" destId="{8CEF4204-9C4B-406F-939D-3851AD85A753}" srcOrd="0" destOrd="0" parTransId="{46A3A7EE-09F6-4954-83D3-D6885A5611EF}" sibTransId="{F9CBC6CF-9C64-45C6-8CCB-7EBA4390C537}"/>
    <dgm:cxn modelId="{841C961B-E5A9-4C52-9046-DD2E25A8E526}" type="presOf" srcId="{567ABA65-B62B-4F93-AFDD-8E2505C71083}" destId="{1185B068-0BD6-4D1E-B5F6-D0FBB9C5617E}" srcOrd="0" destOrd="0" presId="urn:microsoft.com/office/officeart/2005/8/layout/equation1"/>
    <dgm:cxn modelId="{DF892539-5DD4-47B6-83D0-B8E3DD8CAE5B}" type="presOf" srcId="{F9CBC6CF-9C64-45C6-8CCB-7EBA4390C537}" destId="{D19D0A8C-7F59-4A1F-9889-3F39FB02A93B}" srcOrd="0" destOrd="0" presId="urn:microsoft.com/office/officeart/2005/8/layout/equation1"/>
    <dgm:cxn modelId="{E2A11A5D-4F65-43E6-BCAE-A33B728FF455}" type="presOf" srcId="{BBA18B12-FD80-4B59-A4E9-73F32D610C1D}" destId="{266D3F63-9C57-4D1A-BA3A-7263B958886C}" srcOrd="0" destOrd="0" presId="urn:microsoft.com/office/officeart/2005/8/layout/equation1"/>
    <dgm:cxn modelId="{4E196DD4-398C-4AEC-A6B0-FBF22977F115}" type="presOf" srcId="{C4A40124-3608-433B-94CB-38ED6ADDF7C3}" destId="{7BEC6D11-E518-4694-8EAB-D38E55786448}" srcOrd="0" destOrd="0" presId="urn:microsoft.com/office/officeart/2005/8/layout/equation1"/>
    <dgm:cxn modelId="{D4B5DD1F-F517-424B-905A-FEB0DEFC5E46}" srcId="{C4A40124-3608-433B-94CB-38ED6ADDF7C3}" destId="{D9F27B2D-CC60-46B9-9107-2E501DF1D353}" srcOrd="1" destOrd="0" parTransId="{D031645D-96BC-4E64-B845-ADA13CBB0DC6}" sibTransId="{567ABA65-B62B-4F93-AFDD-8E2505C71083}"/>
    <dgm:cxn modelId="{1E7B685A-B96D-4220-9764-F0F23741723D}" type="presParOf" srcId="{7BEC6D11-E518-4694-8EAB-D38E55786448}" destId="{146360E9-309B-480D-A010-28869FB8A275}" srcOrd="0" destOrd="0" presId="urn:microsoft.com/office/officeart/2005/8/layout/equation1"/>
    <dgm:cxn modelId="{82428076-23CD-48E2-AD9C-BECA5375806B}" type="presParOf" srcId="{7BEC6D11-E518-4694-8EAB-D38E55786448}" destId="{F0E68766-4A7C-4D6B-9A6F-84285AA1872A}" srcOrd="1" destOrd="0" presId="urn:microsoft.com/office/officeart/2005/8/layout/equation1"/>
    <dgm:cxn modelId="{E74FF614-26D0-4BB5-B67B-088A308B3D00}" type="presParOf" srcId="{7BEC6D11-E518-4694-8EAB-D38E55786448}" destId="{D19D0A8C-7F59-4A1F-9889-3F39FB02A93B}" srcOrd="2" destOrd="0" presId="urn:microsoft.com/office/officeart/2005/8/layout/equation1"/>
    <dgm:cxn modelId="{E5B82D51-2B65-4CD4-A93E-C90FC226D034}" type="presParOf" srcId="{7BEC6D11-E518-4694-8EAB-D38E55786448}" destId="{9CADCA53-75F8-4EE2-9D60-44A636140AC8}" srcOrd="3" destOrd="0" presId="urn:microsoft.com/office/officeart/2005/8/layout/equation1"/>
    <dgm:cxn modelId="{626A9A21-9BA1-4CBD-9B7D-C9044F77C3B2}" type="presParOf" srcId="{7BEC6D11-E518-4694-8EAB-D38E55786448}" destId="{C102A941-A430-4059-88C7-226D41EE5A41}" srcOrd="4" destOrd="0" presId="urn:microsoft.com/office/officeart/2005/8/layout/equation1"/>
    <dgm:cxn modelId="{2D091C3E-9A07-4CBF-8940-29F5FE8D58DB}" type="presParOf" srcId="{7BEC6D11-E518-4694-8EAB-D38E55786448}" destId="{248857CE-4C1F-4798-B6EB-40A0A4826C4D}" srcOrd="5" destOrd="0" presId="urn:microsoft.com/office/officeart/2005/8/layout/equation1"/>
    <dgm:cxn modelId="{F8F9088C-B1DF-4398-BC0D-DC26AD5D576C}" type="presParOf" srcId="{7BEC6D11-E518-4694-8EAB-D38E55786448}" destId="{1185B068-0BD6-4D1E-B5F6-D0FBB9C5617E}" srcOrd="6" destOrd="0" presId="urn:microsoft.com/office/officeart/2005/8/layout/equation1"/>
    <dgm:cxn modelId="{E334F4E7-F313-4939-B450-0B4F6ED83148}" type="presParOf" srcId="{7BEC6D11-E518-4694-8EAB-D38E55786448}" destId="{0DA9C32D-1104-4A8D-AB42-5A49C4E25B3C}" srcOrd="7" destOrd="0" presId="urn:microsoft.com/office/officeart/2005/8/layout/equation1"/>
    <dgm:cxn modelId="{9AE88758-1CB7-477B-AA7B-3E29B51A1C3E}" type="presParOf" srcId="{7BEC6D11-E518-4694-8EAB-D38E55786448}" destId="{266D3F63-9C57-4D1A-BA3A-7263B958886C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B99A03-BC0B-4C11-AE24-ECAA8F05C7FB}" type="doc">
      <dgm:prSet loTypeId="urn:microsoft.com/office/officeart/2005/8/layout/hierarchy2" loCatId="hierarchy" qsTypeId="urn:microsoft.com/office/officeart/2005/8/quickstyle/3d2" qsCatId="3D" csTypeId="urn:microsoft.com/office/officeart/2005/8/colors/accent1_2" csCatId="accent1" phldr="1"/>
      <dgm:spPr>
        <a:scene3d>
          <a:camera prst="perspectiveAbove"/>
          <a:lightRig rig="threePt" dir="t"/>
        </a:scene3d>
      </dgm:spPr>
      <dgm:t>
        <a:bodyPr/>
        <a:lstStyle/>
        <a:p>
          <a:endParaRPr lang="el-GR"/>
        </a:p>
      </dgm:t>
    </dgm:pt>
    <dgm:pt modelId="{BB4EA773-8B8D-4673-89CF-0E2EA351F230}">
      <dgm:prSet phldrT="[Text]" custT="1"/>
      <dgm:spPr>
        <a:sp3d prstMaterial="plastic">
          <a:bevelT w="127000" h="25400" prst="angle"/>
        </a:sp3d>
      </dgm:spPr>
      <dgm:t>
        <a:bodyPr/>
        <a:lstStyle/>
        <a:p>
          <a:r>
            <a:rPr lang="el-GR" sz="2000" b="1" dirty="0" smtClean="0">
              <a:latin typeface="Times New Roman" pitchFamily="18" charset="0"/>
              <a:cs typeface="Times New Roman" pitchFamily="18" charset="0"/>
            </a:rPr>
            <a:t>Εξαγόμενες πληροφορίες</a:t>
          </a:r>
          <a:endParaRPr lang="el-GR" sz="2000" b="1" dirty="0">
            <a:latin typeface="Times New Roman" pitchFamily="18" charset="0"/>
            <a:cs typeface="Times New Roman" pitchFamily="18" charset="0"/>
          </a:endParaRPr>
        </a:p>
      </dgm:t>
    </dgm:pt>
    <dgm:pt modelId="{C5A8F235-070A-422E-B9FF-444511D8CDF9}" type="parTrans" cxnId="{A5BA0688-ED46-4C72-ADC7-856796F4CD75}">
      <dgm:prSet/>
      <dgm:spPr/>
      <dgm:t>
        <a:bodyPr/>
        <a:lstStyle/>
        <a:p>
          <a:endParaRPr lang="el-GR"/>
        </a:p>
      </dgm:t>
    </dgm:pt>
    <dgm:pt modelId="{81637DED-1303-4D6D-A5C3-571580161AFB}" type="sibTrans" cxnId="{A5BA0688-ED46-4C72-ADC7-856796F4CD75}">
      <dgm:prSet/>
      <dgm:spPr/>
      <dgm:t>
        <a:bodyPr/>
        <a:lstStyle/>
        <a:p>
          <a:endParaRPr lang="el-GR"/>
        </a:p>
      </dgm:t>
    </dgm:pt>
    <dgm:pt modelId="{A0F36F3F-A020-4428-87BC-58E6C32BD770}">
      <dgm:prSet phldrT="[Text]" custT="1"/>
      <dgm:spPr>
        <a:sp3d prstMaterial="plastic">
          <a:bevelT w="127000" h="25400" prst="angle"/>
        </a:sp3d>
      </dgm:spPr>
      <dgm:t>
        <a:bodyPr/>
        <a:lstStyle/>
        <a:p>
          <a:r>
            <a:rPr lang="el-GR" sz="2000" b="1" dirty="0" smtClean="0">
              <a:latin typeface="Times New Roman" pitchFamily="18" charset="0"/>
              <a:cs typeface="Times New Roman" pitchFamily="18" charset="0"/>
            </a:rPr>
            <a:t>ιατρική επιστήμη</a:t>
          </a:r>
          <a:endParaRPr lang="el-GR" sz="2000" b="1" dirty="0">
            <a:latin typeface="Times New Roman" pitchFamily="18" charset="0"/>
            <a:cs typeface="Times New Roman" pitchFamily="18" charset="0"/>
          </a:endParaRPr>
        </a:p>
      </dgm:t>
    </dgm:pt>
    <dgm:pt modelId="{2D822933-3E8E-42DF-9856-24016C5CFAD8}" type="parTrans" cxnId="{0EA9B1FF-8321-4DA2-8489-8846F20731C2}">
      <dgm:prSet/>
      <dgm:spPr>
        <a:sp3d>
          <a:bevelT prst="angle"/>
        </a:sp3d>
      </dgm:spPr>
      <dgm:t>
        <a:bodyPr/>
        <a:lstStyle/>
        <a:p>
          <a:endParaRPr lang="el-GR"/>
        </a:p>
      </dgm:t>
    </dgm:pt>
    <dgm:pt modelId="{3E12B3C5-B3FA-4EB9-9369-39D57F807281}" type="sibTrans" cxnId="{0EA9B1FF-8321-4DA2-8489-8846F20731C2}">
      <dgm:prSet/>
      <dgm:spPr/>
      <dgm:t>
        <a:bodyPr/>
        <a:lstStyle/>
        <a:p>
          <a:endParaRPr lang="el-GR"/>
        </a:p>
      </dgm:t>
    </dgm:pt>
    <dgm:pt modelId="{49670DD8-C3CF-4B3D-80B6-D35EAB69BE78}">
      <dgm:prSet phldrT="[Text]" custT="1"/>
      <dgm:spPr>
        <a:sp3d prstMaterial="plastic">
          <a:bevelT w="127000" h="25400" prst="angle"/>
        </a:sp3d>
      </dgm:spPr>
      <dgm:t>
        <a:bodyPr/>
        <a:lstStyle/>
        <a:p>
          <a:r>
            <a:rPr lang="el-GR" sz="2000" b="1" dirty="0" smtClean="0">
              <a:latin typeface="Times New Roman" pitchFamily="18" charset="0"/>
              <a:cs typeface="Times New Roman" pitchFamily="18" charset="0"/>
            </a:rPr>
            <a:t>ανάλυση αγοράς</a:t>
          </a:r>
          <a:endParaRPr lang="el-GR" sz="2000" b="1" dirty="0">
            <a:latin typeface="Times New Roman" pitchFamily="18" charset="0"/>
            <a:cs typeface="Times New Roman" pitchFamily="18" charset="0"/>
          </a:endParaRPr>
        </a:p>
      </dgm:t>
    </dgm:pt>
    <dgm:pt modelId="{DDB4B1E6-F523-494B-B445-C91A9C9A2B8E}" type="parTrans" cxnId="{1BC37657-85FC-4095-ABFF-4574155E633C}">
      <dgm:prSet/>
      <dgm:spPr>
        <a:sp3d>
          <a:bevelT prst="angle"/>
        </a:sp3d>
      </dgm:spPr>
      <dgm:t>
        <a:bodyPr/>
        <a:lstStyle/>
        <a:p>
          <a:endParaRPr lang="el-GR"/>
        </a:p>
      </dgm:t>
    </dgm:pt>
    <dgm:pt modelId="{2ED54975-FCFD-4C87-824E-2AFD6829C73A}" type="sibTrans" cxnId="{1BC37657-85FC-4095-ABFF-4574155E633C}">
      <dgm:prSet/>
      <dgm:spPr/>
      <dgm:t>
        <a:bodyPr/>
        <a:lstStyle/>
        <a:p>
          <a:endParaRPr lang="el-GR"/>
        </a:p>
      </dgm:t>
    </dgm:pt>
    <dgm:pt modelId="{0FD51BEC-AB04-4532-9000-34B0F08C6C04}">
      <dgm:prSet custT="1"/>
      <dgm:spPr>
        <a:sp3d prstMaterial="plastic">
          <a:bevelT w="127000" h="25400" prst="angle"/>
        </a:sp3d>
      </dgm:spPr>
      <dgm:t>
        <a:bodyPr/>
        <a:lstStyle/>
        <a:p>
          <a:r>
            <a:rPr lang="el-GR" sz="2000" b="1" dirty="0" smtClean="0">
              <a:latin typeface="Times New Roman" pitchFamily="18" charset="0"/>
              <a:cs typeface="Times New Roman" pitchFamily="18" charset="0"/>
            </a:rPr>
            <a:t>ανίχνευση απάτης κ.α.</a:t>
          </a:r>
        </a:p>
      </dgm:t>
    </dgm:pt>
    <dgm:pt modelId="{2C83A6DF-828B-4CB5-A567-6051F9271077}" type="parTrans" cxnId="{D1F69061-0EB1-4294-9DFA-D8285A343C5A}">
      <dgm:prSet/>
      <dgm:spPr>
        <a:sp3d>
          <a:bevelT prst="angle"/>
        </a:sp3d>
      </dgm:spPr>
      <dgm:t>
        <a:bodyPr/>
        <a:lstStyle/>
        <a:p>
          <a:endParaRPr lang="el-GR"/>
        </a:p>
      </dgm:t>
    </dgm:pt>
    <dgm:pt modelId="{8BB91B8F-6108-4503-88B4-5B5B699FC5C3}" type="sibTrans" cxnId="{D1F69061-0EB1-4294-9DFA-D8285A343C5A}">
      <dgm:prSet/>
      <dgm:spPr/>
      <dgm:t>
        <a:bodyPr/>
        <a:lstStyle/>
        <a:p>
          <a:endParaRPr lang="el-GR"/>
        </a:p>
      </dgm:t>
    </dgm:pt>
    <dgm:pt modelId="{0D890EF3-4E43-44AE-B208-889EF98E8EAE}" type="pres">
      <dgm:prSet presAssocID="{F7B99A03-BC0B-4C11-AE24-ECAA8F05C7F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48FEDB5-B4B4-43B7-A03E-3F3767C44455}" type="pres">
      <dgm:prSet presAssocID="{BB4EA773-8B8D-4673-89CF-0E2EA351F230}" presName="root1" presStyleCnt="0"/>
      <dgm:spPr>
        <a:sp3d>
          <a:bevelT prst="angle"/>
        </a:sp3d>
      </dgm:spPr>
    </dgm:pt>
    <dgm:pt modelId="{933E4EE1-34D5-432E-9FE4-7B9AC5179EE0}" type="pres">
      <dgm:prSet presAssocID="{BB4EA773-8B8D-4673-89CF-0E2EA351F230}" presName="LevelOneTextNode" presStyleLbl="node0" presStyleIdx="0" presStyleCnt="1" custLinFactNeighborX="-44262" custLinFactNeighborY="-178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AA4A79B5-D957-4606-93DF-A88529AB4EF1}" type="pres">
      <dgm:prSet presAssocID="{BB4EA773-8B8D-4673-89CF-0E2EA351F230}" presName="level2hierChild" presStyleCnt="0"/>
      <dgm:spPr>
        <a:sp3d>
          <a:bevelT prst="angle"/>
        </a:sp3d>
      </dgm:spPr>
    </dgm:pt>
    <dgm:pt modelId="{2753354B-10D0-4DD1-ADF3-0CFFD4EBC323}" type="pres">
      <dgm:prSet presAssocID="{2D822933-3E8E-42DF-9856-24016C5CFAD8}" presName="conn2-1" presStyleLbl="parChTrans1D2" presStyleIdx="0" presStyleCnt="3"/>
      <dgm:spPr/>
      <dgm:t>
        <a:bodyPr/>
        <a:lstStyle/>
        <a:p>
          <a:endParaRPr lang="el-GR"/>
        </a:p>
      </dgm:t>
    </dgm:pt>
    <dgm:pt modelId="{B31B1EA0-2D1E-4F11-B60E-1B7C2DF41584}" type="pres">
      <dgm:prSet presAssocID="{2D822933-3E8E-42DF-9856-24016C5CFAD8}" presName="connTx" presStyleLbl="parChTrans1D2" presStyleIdx="0" presStyleCnt="3"/>
      <dgm:spPr/>
      <dgm:t>
        <a:bodyPr/>
        <a:lstStyle/>
        <a:p>
          <a:endParaRPr lang="el-GR"/>
        </a:p>
      </dgm:t>
    </dgm:pt>
    <dgm:pt modelId="{D6A2F214-A3ED-413F-B43E-3C8857182B5F}" type="pres">
      <dgm:prSet presAssocID="{A0F36F3F-A020-4428-87BC-58E6C32BD770}" presName="root2" presStyleCnt="0"/>
      <dgm:spPr>
        <a:sp3d>
          <a:bevelT prst="angle"/>
        </a:sp3d>
      </dgm:spPr>
    </dgm:pt>
    <dgm:pt modelId="{4BA35C79-67AC-412F-89C2-6B796CE21E9A}" type="pres">
      <dgm:prSet presAssocID="{A0F36F3F-A020-4428-87BC-58E6C32BD770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DB689DCA-E3DD-4CA7-9F10-DCAD0353858C}" type="pres">
      <dgm:prSet presAssocID="{A0F36F3F-A020-4428-87BC-58E6C32BD770}" presName="level3hierChild" presStyleCnt="0"/>
      <dgm:spPr>
        <a:sp3d>
          <a:bevelT prst="angle"/>
        </a:sp3d>
      </dgm:spPr>
    </dgm:pt>
    <dgm:pt modelId="{7DDE1CA4-EACA-4FBC-A2B4-E8ACBF44937B}" type="pres">
      <dgm:prSet presAssocID="{2C83A6DF-828B-4CB5-A567-6051F9271077}" presName="conn2-1" presStyleLbl="parChTrans1D2" presStyleIdx="1" presStyleCnt="3"/>
      <dgm:spPr/>
      <dgm:t>
        <a:bodyPr/>
        <a:lstStyle/>
        <a:p>
          <a:endParaRPr lang="el-GR"/>
        </a:p>
      </dgm:t>
    </dgm:pt>
    <dgm:pt modelId="{E2958A2E-47D5-4080-9D1F-672CF1C36BA3}" type="pres">
      <dgm:prSet presAssocID="{2C83A6DF-828B-4CB5-A567-6051F9271077}" presName="connTx" presStyleLbl="parChTrans1D2" presStyleIdx="1" presStyleCnt="3"/>
      <dgm:spPr/>
      <dgm:t>
        <a:bodyPr/>
        <a:lstStyle/>
        <a:p>
          <a:endParaRPr lang="el-GR"/>
        </a:p>
      </dgm:t>
    </dgm:pt>
    <dgm:pt modelId="{8EB61F99-4445-492F-899C-92E137A078C4}" type="pres">
      <dgm:prSet presAssocID="{0FD51BEC-AB04-4532-9000-34B0F08C6C04}" presName="root2" presStyleCnt="0"/>
      <dgm:spPr>
        <a:sp3d>
          <a:bevelT prst="angle"/>
        </a:sp3d>
      </dgm:spPr>
    </dgm:pt>
    <dgm:pt modelId="{BD3062BA-77AD-4676-A5D8-A7D377E887C9}" type="pres">
      <dgm:prSet presAssocID="{0FD51BEC-AB04-4532-9000-34B0F08C6C04}" presName="LevelTwoTextNode" presStyleLbl="node2" presStyleIdx="1" presStyleCnt="3" custLinFactY="23018" custLinFactNeighborX="533" custLinFactNeighborY="10000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3B0F628C-DDAB-42D2-838D-206311C0D3B3}" type="pres">
      <dgm:prSet presAssocID="{0FD51BEC-AB04-4532-9000-34B0F08C6C04}" presName="level3hierChild" presStyleCnt="0"/>
      <dgm:spPr>
        <a:sp3d>
          <a:bevelT prst="angle"/>
        </a:sp3d>
      </dgm:spPr>
    </dgm:pt>
    <dgm:pt modelId="{0C1ED97A-68F9-47DE-A163-CD97665758CF}" type="pres">
      <dgm:prSet presAssocID="{DDB4B1E6-F523-494B-B445-C91A9C9A2B8E}" presName="conn2-1" presStyleLbl="parChTrans1D2" presStyleIdx="2" presStyleCnt="3"/>
      <dgm:spPr/>
      <dgm:t>
        <a:bodyPr/>
        <a:lstStyle/>
        <a:p>
          <a:endParaRPr lang="el-GR"/>
        </a:p>
      </dgm:t>
    </dgm:pt>
    <dgm:pt modelId="{4AC09A61-83BC-484A-8920-C0F52299E908}" type="pres">
      <dgm:prSet presAssocID="{DDB4B1E6-F523-494B-B445-C91A9C9A2B8E}" presName="connTx" presStyleLbl="parChTrans1D2" presStyleIdx="2" presStyleCnt="3"/>
      <dgm:spPr/>
      <dgm:t>
        <a:bodyPr/>
        <a:lstStyle/>
        <a:p>
          <a:endParaRPr lang="el-GR"/>
        </a:p>
      </dgm:t>
    </dgm:pt>
    <dgm:pt modelId="{7C6FF456-49CC-4DC1-A40C-43EA5AF6E6C7}" type="pres">
      <dgm:prSet presAssocID="{49670DD8-C3CF-4B3D-80B6-D35EAB69BE78}" presName="root2" presStyleCnt="0"/>
      <dgm:spPr>
        <a:sp3d>
          <a:bevelT prst="angle"/>
        </a:sp3d>
      </dgm:spPr>
    </dgm:pt>
    <dgm:pt modelId="{1E6B0E97-B187-4D65-B283-DFDB8DD04588}" type="pres">
      <dgm:prSet presAssocID="{49670DD8-C3CF-4B3D-80B6-D35EAB69BE78}" presName="LevelTwoTextNode" presStyleLbl="node2" presStyleIdx="2" presStyleCnt="3" custLinFactY="-11714" custLinFactNeighborX="599" custLinFactNeighborY="-10000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302705E2-374A-4CAA-B632-A9750DA13892}" type="pres">
      <dgm:prSet presAssocID="{49670DD8-C3CF-4B3D-80B6-D35EAB69BE78}" presName="level3hierChild" presStyleCnt="0"/>
      <dgm:spPr>
        <a:sp3d>
          <a:bevelT prst="angle"/>
        </a:sp3d>
      </dgm:spPr>
    </dgm:pt>
  </dgm:ptLst>
  <dgm:cxnLst>
    <dgm:cxn modelId="{7AFBA483-92F1-40BB-858B-FFF6B344CB84}" type="presOf" srcId="{0FD51BEC-AB04-4532-9000-34B0F08C6C04}" destId="{BD3062BA-77AD-4676-A5D8-A7D377E887C9}" srcOrd="0" destOrd="0" presId="urn:microsoft.com/office/officeart/2005/8/layout/hierarchy2"/>
    <dgm:cxn modelId="{1BC37657-85FC-4095-ABFF-4574155E633C}" srcId="{BB4EA773-8B8D-4673-89CF-0E2EA351F230}" destId="{49670DD8-C3CF-4B3D-80B6-D35EAB69BE78}" srcOrd="2" destOrd="0" parTransId="{DDB4B1E6-F523-494B-B445-C91A9C9A2B8E}" sibTransId="{2ED54975-FCFD-4C87-824E-2AFD6829C73A}"/>
    <dgm:cxn modelId="{0EA9B1FF-8321-4DA2-8489-8846F20731C2}" srcId="{BB4EA773-8B8D-4673-89CF-0E2EA351F230}" destId="{A0F36F3F-A020-4428-87BC-58E6C32BD770}" srcOrd="0" destOrd="0" parTransId="{2D822933-3E8E-42DF-9856-24016C5CFAD8}" sibTransId="{3E12B3C5-B3FA-4EB9-9369-39D57F807281}"/>
    <dgm:cxn modelId="{F79C80A2-AB9C-409E-A329-697E94737A7A}" type="presOf" srcId="{2D822933-3E8E-42DF-9856-24016C5CFAD8}" destId="{2753354B-10D0-4DD1-ADF3-0CFFD4EBC323}" srcOrd="0" destOrd="0" presId="urn:microsoft.com/office/officeart/2005/8/layout/hierarchy2"/>
    <dgm:cxn modelId="{D1F69061-0EB1-4294-9DFA-D8285A343C5A}" srcId="{BB4EA773-8B8D-4673-89CF-0E2EA351F230}" destId="{0FD51BEC-AB04-4532-9000-34B0F08C6C04}" srcOrd="1" destOrd="0" parTransId="{2C83A6DF-828B-4CB5-A567-6051F9271077}" sibTransId="{8BB91B8F-6108-4503-88B4-5B5B699FC5C3}"/>
    <dgm:cxn modelId="{B1D88FB1-2708-4879-B409-396294DABCE0}" type="presOf" srcId="{BB4EA773-8B8D-4673-89CF-0E2EA351F230}" destId="{933E4EE1-34D5-432E-9FE4-7B9AC5179EE0}" srcOrd="0" destOrd="0" presId="urn:microsoft.com/office/officeart/2005/8/layout/hierarchy2"/>
    <dgm:cxn modelId="{45A7D7E1-E4F1-4E1B-9AC8-2C88CE5437A2}" type="presOf" srcId="{2C83A6DF-828B-4CB5-A567-6051F9271077}" destId="{E2958A2E-47D5-4080-9D1F-672CF1C36BA3}" srcOrd="1" destOrd="0" presId="urn:microsoft.com/office/officeart/2005/8/layout/hierarchy2"/>
    <dgm:cxn modelId="{5BA4FEEB-EBAA-4E17-86BC-83B422C2F06C}" type="presOf" srcId="{2D822933-3E8E-42DF-9856-24016C5CFAD8}" destId="{B31B1EA0-2D1E-4F11-B60E-1B7C2DF41584}" srcOrd="1" destOrd="0" presId="urn:microsoft.com/office/officeart/2005/8/layout/hierarchy2"/>
    <dgm:cxn modelId="{3BA8432D-4C42-4211-A6FF-7CAAA069A372}" type="presOf" srcId="{DDB4B1E6-F523-494B-B445-C91A9C9A2B8E}" destId="{0C1ED97A-68F9-47DE-A163-CD97665758CF}" srcOrd="0" destOrd="0" presId="urn:microsoft.com/office/officeart/2005/8/layout/hierarchy2"/>
    <dgm:cxn modelId="{0D390EEB-091A-45E4-B1EB-1D6C3DF0DB30}" type="presOf" srcId="{DDB4B1E6-F523-494B-B445-C91A9C9A2B8E}" destId="{4AC09A61-83BC-484A-8920-C0F52299E908}" srcOrd="1" destOrd="0" presId="urn:microsoft.com/office/officeart/2005/8/layout/hierarchy2"/>
    <dgm:cxn modelId="{5226C4C5-C134-45BB-8624-21F12F1A3FD7}" type="presOf" srcId="{49670DD8-C3CF-4B3D-80B6-D35EAB69BE78}" destId="{1E6B0E97-B187-4D65-B283-DFDB8DD04588}" srcOrd="0" destOrd="0" presId="urn:microsoft.com/office/officeart/2005/8/layout/hierarchy2"/>
    <dgm:cxn modelId="{45256474-7690-4ED3-B701-EC1B9B6FCAB1}" type="presOf" srcId="{2C83A6DF-828B-4CB5-A567-6051F9271077}" destId="{7DDE1CA4-EACA-4FBC-A2B4-E8ACBF44937B}" srcOrd="0" destOrd="0" presId="urn:microsoft.com/office/officeart/2005/8/layout/hierarchy2"/>
    <dgm:cxn modelId="{B4AE4951-4854-41CA-AE39-C75DFCBDC5DD}" type="presOf" srcId="{F7B99A03-BC0B-4C11-AE24-ECAA8F05C7FB}" destId="{0D890EF3-4E43-44AE-B208-889EF98E8EAE}" srcOrd="0" destOrd="0" presId="urn:microsoft.com/office/officeart/2005/8/layout/hierarchy2"/>
    <dgm:cxn modelId="{B5B05243-6441-4041-8B31-5074625342CE}" type="presOf" srcId="{A0F36F3F-A020-4428-87BC-58E6C32BD770}" destId="{4BA35C79-67AC-412F-89C2-6B796CE21E9A}" srcOrd="0" destOrd="0" presId="urn:microsoft.com/office/officeart/2005/8/layout/hierarchy2"/>
    <dgm:cxn modelId="{A5BA0688-ED46-4C72-ADC7-856796F4CD75}" srcId="{F7B99A03-BC0B-4C11-AE24-ECAA8F05C7FB}" destId="{BB4EA773-8B8D-4673-89CF-0E2EA351F230}" srcOrd="0" destOrd="0" parTransId="{C5A8F235-070A-422E-B9FF-444511D8CDF9}" sibTransId="{81637DED-1303-4D6D-A5C3-571580161AFB}"/>
    <dgm:cxn modelId="{4FE44D07-F0DA-483D-86AA-59B601706BB3}" type="presParOf" srcId="{0D890EF3-4E43-44AE-B208-889EF98E8EAE}" destId="{548FEDB5-B4B4-43B7-A03E-3F3767C44455}" srcOrd="0" destOrd="0" presId="urn:microsoft.com/office/officeart/2005/8/layout/hierarchy2"/>
    <dgm:cxn modelId="{6486B22F-F3D6-423A-B0FF-69558261A78B}" type="presParOf" srcId="{548FEDB5-B4B4-43B7-A03E-3F3767C44455}" destId="{933E4EE1-34D5-432E-9FE4-7B9AC5179EE0}" srcOrd="0" destOrd="0" presId="urn:microsoft.com/office/officeart/2005/8/layout/hierarchy2"/>
    <dgm:cxn modelId="{0F3FD65A-20A2-48AE-8C8D-DEA5CCE88526}" type="presParOf" srcId="{548FEDB5-B4B4-43B7-A03E-3F3767C44455}" destId="{AA4A79B5-D957-4606-93DF-A88529AB4EF1}" srcOrd="1" destOrd="0" presId="urn:microsoft.com/office/officeart/2005/8/layout/hierarchy2"/>
    <dgm:cxn modelId="{D8D1D60B-2C40-432D-B5F1-635C8AB76212}" type="presParOf" srcId="{AA4A79B5-D957-4606-93DF-A88529AB4EF1}" destId="{2753354B-10D0-4DD1-ADF3-0CFFD4EBC323}" srcOrd="0" destOrd="0" presId="urn:microsoft.com/office/officeart/2005/8/layout/hierarchy2"/>
    <dgm:cxn modelId="{AEAC88AF-290D-4077-B05E-E736E87776CB}" type="presParOf" srcId="{2753354B-10D0-4DD1-ADF3-0CFFD4EBC323}" destId="{B31B1EA0-2D1E-4F11-B60E-1B7C2DF41584}" srcOrd="0" destOrd="0" presId="urn:microsoft.com/office/officeart/2005/8/layout/hierarchy2"/>
    <dgm:cxn modelId="{3198794E-B4DC-44BD-BDAE-CA6494AEE171}" type="presParOf" srcId="{AA4A79B5-D957-4606-93DF-A88529AB4EF1}" destId="{D6A2F214-A3ED-413F-B43E-3C8857182B5F}" srcOrd="1" destOrd="0" presId="urn:microsoft.com/office/officeart/2005/8/layout/hierarchy2"/>
    <dgm:cxn modelId="{5FC4CD6A-C85F-40F7-B5EF-387271F15025}" type="presParOf" srcId="{D6A2F214-A3ED-413F-B43E-3C8857182B5F}" destId="{4BA35C79-67AC-412F-89C2-6B796CE21E9A}" srcOrd="0" destOrd="0" presId="urn:microsoft.com/office/officeart/2005/8/layout/hierarchy2"/>
    <dgm:cxn modelId="{B0E4EFAA-F23E-40FD-943D-DD15DADACC14}" type="presParOf" srcId="{D6A2F214-A3ED-413F-B43E-3C8857182B5F}" destId="{DB689DCA-E3DD-4CA7-9F10-DCAD0353858C}" srcOrd="1" destOrd="0" presId="urn:microsoft.com/office/officeart/2005/8/layout/hierarchy2"/>
    <dgm:cxn modelId="{AA120772-950F-4DFB-96BB-F7E2659525FB}" type="presParOf" srcId="{AA4A79B5-D957-4606-93DF-A88529AB4EF1}" destId="{7DDE1CA4-EACA-4FBC-A2B4-E8ACBF44937B}" srcOrd="2" destOrd="0" presId="urn:microsoft.com/office/officeart/2005/8/layout/hierarchy2"/>
    <dgm:cxn modelId="{AA73727A-57AD-49BB-AF35-5FEB1718C83E}" type="presParOf" srcId="{7DDE1CA4-EACA-4FBC-A2B4-E8ACBF44937B}" destId="{E2958A2E-47D5-4080-9D1F-672CF1C36BA3}" srcOrd="0" destOrd="0" presId="urn:microsoft.com/office/officeart/2005/8/layout/hierarchy2"/>
    <dgm:cxn modelId="{21FBDD17-908E-46F7-B4F7-8D1011228FEF}" type="presParOf" srcId="{AA4A79B5-D957-4606-93DF-A88529AB4EF1}" destId="{8EB61F99-4445-492F-899C-92E137A078C4}" srcOrd="3" destOrd="0" presId="urn:microsoft.com/office/officeart/2005/8/layout/hierarchy2"/>
    <dgm:cxn modelId="{12A7BA39-A22C-43E1-B58A-5C396586BD5B}" type="presParOf" srcId="{8EB61F99-4445-492F-899C-92E137A078C4}" destId="{BD3062BA-77AD-4676-A5D8-A7D377E887C9}" srcOrd="0" destOrd="0" presId="urn:microsoft.com/office/officeart/2005/8/layout/hierarchy2"/>
    <dgm:cxn modelId="{E92B2451-E458-4660-91E4-84A85A1E020E}" type="presParOf" srcId="{8EB61F99-4445-492F-899C-92E137A078C4}" destId="{3B0F628C-DDAB-42D2-838D-206311C0D3B3}" srcOrd="1" destOrd="0" presId="urn:microsoft.com/office/officeart/2005/8/layout/hierarchy2"/>
    <dgm:cxn modelId="{805DB90F-AF1B-44E5-A466-08B46953E882}" type="presParOf" srcId="{AA4A79B5-D957-4606-93DF-A88529AB4EF1}" destId="{0C1ED97A-68F9-47DE-A163-CD97665758CF}" srcOrd="4" destOrd="0" presId="urn:microsoft.com/office/officeart/2005/8/layout/hierarchy2"/>
    <dgm:cxn modelId="{544C9370-7832-41E7-A15F-89ABA7B08084}" type="presParOf" srcId="{0C1ED97A-68F9-47DE-A163-CD97665758CF}" destId="{4AC09A61-83BC-484A-8920-C0F52299E908}" srcOrd="0" destOrd="0" presId="urn:microsoft.com/office/officeart/2005/8/layout/hierarchy2"/>
    <dgm:cxn modelId="{086A04B9-F8F3-474D-964F-69C77F990839}" type="presParOf" srcId="{AA4A79B5-D957-4606-93DF-A88529AB4EF1}" destId="{7C6FF456-49CC-4DC1-A40C-43EA5AF6E6C7}" srcOrd="5" destOrd="0" presId="urn:microsoft.com/office/officeart/2005/8/layout/hierarchy2"/>
    <dgm:cxn modelId="{C5549967-0003-4A33-9DAD-B470D4804B37}" type="presParOf" srcId="{7C6FF456-49CC-4DC1-A40C-43EA5AF6E6C7}" destId="{1E6B0E97-B187-4D65-B283-DFDB8DD04588}" srcOrd="0" destOrd="0" presId="urn:microsoft.com/office/officeart/2005/8/layout/hierarchy2"/>
    <dgm:cxn modelId="{B3050594-A543-4BCB-8C31-9D0C155A00C2}" type="presParOf" srcId="{7C6FF456-49CC-4DC1-A40C-43EA5AF6E6C7}" destId="{302705E2-374A-4CAA-B632-A9750DA1389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1F5740-7DCD-48AC-A63B-A418F19CC014}" type="doc">
      <dgm:prSet loTypeId="urn:microsoft.com/office/officeart/2005/8/layout/list1" loCatId="list" qsTypeId="urn:microsoft.com/office/officeart/2005/8/quickstyle/3d8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BDEFDE6-9DFA-4096-BE24-3A44917E1AE1}">
      <dgm:prSet phldrT="[Text]" custT="1"/>
      <dgm:spPr/>
      <dgm:t>
        <a:bodyPr/>
        <a:lstStyle/>
        <a:p>
          <a:r>
            <a:rPr lang="el-GR" sz="2000" dirty="0" smtClean="0">
              <a:solidFill>
                <a:schemeClr val="bg1"/>
              </a:solidFill>
            </a:rPr>
            <a:t>Φιλικό προς το χρήστη</a:t>
          </a:r>
          <a:endParaRPr lang="el-GR" sz="2000" dirty="0">
            <a:solidFill>
              <a:schemeClr val="bg1"/>
            </a:solidFill>
          </a:endParaRPr>
        </a:p>
      </dgm:t>
    </dgm:pt>
    <dgm:pt modelId="{9296FB87-2BCF-42D4-B76E-6F7CEDE9CAEF}" type="parTrans" cxnId="{42F67863-3CE9-4E3E-8E26-4EB915C37A87}">
      <dgm:prSet/>
      <dgm:spPr/>
      <dgm:t>
        <a:bodyPr/>
        <a:lstStyle/>
        <a:p>
          <a:endParaRPr lang="el-GR"/>
        </a:p>
      </dgm:t>
    </dgm:pt>
    <dgm:pt modelId="{92CF6466-5B6D-4D1E-883A-F1E3BE8A8B71}" type="sibTrans" cxnId="{42F67863-3CE9-4E3E-8E26-4EB915C37A87}">
      <dgm:prSet/>
      <dgm:spPr/>
      <dgm:t>
        <a:bodyPr/>
        <a:lstStyle/>
        <a:p>
          <a:endParaRPr lang="el-GR"/>
        </a:p>
      </dgm:t>
    </dgm:pt>
    <dgm:pt modelId="{08240744-263E-4F1F-B2D8-D19F5EC321CF}">
      <dgm:prSet phldrT="[Text]" custT="1"/>
      <dgm:spPr/>
      <dgm:t>
        <a:bodyPr/>
        <a:lstStyle/>
        <a:p>
          <a:r>
            <a:rPr lang="el-GR" sz="2000" dirty="0" smtClean="0"/>
            <a:t>Πληροφορίες για Διοικητικό, Ιατρικό και προσωπιό φροντίδας</a:t>
          </a:r>
          <a:endParaRPr lang="el-GR" sz="2000" dirty="0"/>
        </a:p>
      </dgm:t>
    </dgm:pt>
    <dgm:pt modelId="{296F4B20-2DB0-4402-9050-EC5B31E71A7F}" type="parTrans" cxnId="{DEA7245C-23C6-4A70-87A4-F13E6C1799AF}">
      <dgm:prSet/>
      <dgm:spPr/>
      <dgm:t>
        <a:bodyPr/>
        <a:lstStyle/>
        <a:p>
          <a:endParaRPr lang="el-GR"/>
        </a:p>
      </dgm:t>
    </dgm:pt>
    <dgm:pt modelId="{EC275548-DED8-435A-9D18-8D0EA7145D7F}" type="sibTrans" cxnId="{DEA7245C-23C6-4A70-87A4-F13E6C1799AF}">
      <dgm:prSet/>
      <dgm:spPr/>
      <dgm:t>
        <a:bodyPr/>
        <a:lstStyle/>
        <a:p>
          <a:endParaRPr lang="el-GR"/>
        </a:p>
      </dgm:t>
    </dgm:pt>
    <dgm:pt modelId="{3768E928-8DB9-4B89-8534-EC7DC4488724}">
      <dgm:prSet phldrT="[Text]" custT="1"/>
      <dgm:spPr/>
      <dgm:t>
        <a:bodyPr/>
        <a:lstStyle/>
        <a:p>
          <a:r>
            <a:rPr lang="el-GR" sz="2000" dirty="0" smtClean="0"/>
            <a:t>Καταγραφή περιστατικών, ιατρική καρτέλα , εξόρυξη γνώσης</a:t>
          </a:r>
          <a:endParaRPr lang="el-GR" sz="2000" dirty="0"/>
        </a:p>
      </dgm:t>
    </dgm:pt>
    <dgm:pt modelId="{C8868738-9F1F-45BE-B458-6AFBACAD3D54}" type="parTrans" cxnId="{8E3734A2-B3AA-426A-9E45-EF576334E1D7}">
      <dgm:prSet/>
      <dgm:spPr/>
      <dgm:t>
        <a:bodyPr/>
        <a:lstStyle/>
        <a:p>
          <a:endParaRPr lang="el-GR"/>
        </a:p>
      </dgm:t>
    </dgm:pt>
    <dgm:pt modelId="{1CC9B52B-0B68-40F9-92C3-18CA9DAB3A75}" type="sibTrans" cxnId="{8E3734A2-B3AA-426A-9E45-EF576334E1D7}">
      <dgm:prSet/>
      <dgm:spPr/>
      <dgm:t>
        <a:bodyPr/>
        <a:lstStyle/>
        <a:p>
          <a:endParaRPr lang="el-GR"/>
        </a:p>
      </dgm:t>
    </dgm:pt>
    <dgm:pt modelId="{54268B87-DB8A-4CC0-9F01-EEFCDEF31B00}" type="pres">
      <dgm:prSet presAssocID="{A21F5740-7DCD-48AC-A63B-A418F19CC0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6032B1B-9240-4CFD-8F56-DF510912CC34}" type="pres">
      <dgm:prSet presAssocID="{3BDEFDE6-9DFA-4096-BE24-3A44917E1AE1}" presName="parentLin" presStyleCnt="0"/>
      <dgm:spPr/>
    </dgm:pt>
    <dgm:pt modelId="{ACB2BA6A-18CA-484F-9604-E693F5D04284}" type="pres">
      <dgm:prSet presAssocID="{3BDEFDE6-9DFA-4096-BE24-3A44917E1AE1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DBB2CB9F-F74C-45F9-88D1-D8F3318C732E}" type="pres">
      <dgm:prSet presAssocID="{3BDEFDE6-9DFA-4096-BE24-3A44917E1AE1}" presName="parentText" presStyleLbl="node1" presStyleIdx="0" presStyleCnt="3" custScaleX="74937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67AFF6C-63D3-4848-89BB-314D3AFFD567}" type="pres">
      <dgm:prSet presAssocID="{3BDEFDE6-9DFA-4096-BE24-3A44917E1AE1}" presName="negativeSpace" presStyleCnt="0"/>
      <dgm:spPr/>
    </dgm:pt>
    <dgm:pt modelId="{A2B7B001-51AD-4C7E-9EF1-22BE5CACCE3D}" type="pres">
      <dgm:prSet presAssocID="{3BDEFDE6-9DFA-4096-BE24-3A44917E1AE1}" presName="childText" presStyleLbl="conFgAcc1" presStyleIdx="0" presStyleCnt="3" custScaleX="63158" custLinFactY="-17515" custLinFactNeighborX="-3156" custLinFactNeighborY="-100000">
        <dgm:presLayoutVars>
          <dgm:bulletEnabled val="1"/>
        </dgm:presLayoutVars>
      </dgm:prSet>
      <dgm:spPr/>
    </dgm:pt>
    <dgm:pt modelId="{5700F7C4-FB5E-4129-894B-5A3D324EA869}" type="pres">
      <dgm:prSet presAssocID="{92CF6466-5B6D-4D1E-883A-F1E3BE8A8B71}" presName="spaceBetweenRectangles" presStyleCnt="0"/>
      <dgm:spPr/>
    </dgm:pt>
    <dgm:pt modelId="{6E725524-571E-4E8A-A56C-8103F7F34EC9}" type="pres">
      <dgm:prSet presAssocID="{08240744-263E-4F1F-B2D8-D19F5EC321CF}" presName="parentLin" presStyleCnt="0"/>
      <dgm:spPr/>
    </dgm:pt>
    <dgm:pt modelId="{CE24C8D3-67D8-4172-A7D3-51C25AD25654}" type="pres">
      <dgm:prSet presAssocID="{08240744-263E-4F1F-B2D8-D19F5EC321CF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82929FBC-A157-4E4A-824D-91A4AFAD541D}" type="pres">
      <dgm:prSet presAssocID="{08240744-263E-4F1F-B2D8-D19F5EC321CF}" presName="parentText" presStyleLbl="node1" presStyleIdx="1" presStyleCnt="3" custScaleX="7744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B59E704-DB2E-4A60-B86A-CD342C0F40E2}" type="pres">
      <dgm:prSet presAssocID="{08240744-263E-4F1F-B2D8-D19F5EC321CF}" presName="negativeSpace" presStyleCnt="0"/>
      <dgm:spPr/>
    </dgm:pt>
    <dgm:pt modelId="{9B3219C4-9792-4762-81C5-15410FD63569}" type="pres">
      <dgm:prSet presAssocID="{08240744-263E-4F1F-B2D8-D19F5EC321CF}" presName="childText" presStyleLbl="conFgAcc1" presStyleIdx="1" presStyleCnt="3" custScaleX="63158">
        <dgm:presLayoutVars>
          <dgm:bulletEnabled val="1"/>
        </dgm:presLayoutVars>
      </dgm:prSet>
      <dgm:spPr/>
    </dgm:pt>
    <dgm:pt modelId="{55E92337-3DD9-41F3-A729-02E54565C97E}" type="pres">
      <dgm:prSet presAssocID="{EC275548-DED8-435A-9D18-8D0EA7145D7F}" presName="spaceBetweenRectangles" presStyleCnt="0"/>
      <dgm:spPr/>
    </dgm:pt>
    <dgm:pt modelId="{13DE7B7E-ECC0-49E7-984B-AD69DD19CC97}" type="pres">
      <dgm:prSet presAssocID="{3768E928-8DB9-4B89-8534-EC7DC4488724}" presName="parentLin" presStyleCnt="0"/>
      <dgm:spPr/>
    </dgm:pt>
    <dgm:pt modelId="{423AEBB8-6A14-45F3-9BBC-0B270AED5BEE}" type="pres">
      <dgm:prSet presAssocID="{3768E928-8DB9-4B89-8534-EC7DC4488724}" presName="parentLeftMargin" presStyleLbl="node1" presStyleIdx="1" presStyleCnt="3"/>
      <dgm:spPr/>
      <dgm:t>
        <a:bodyPr/>
        <a:lstStyle/>
        <a:p>
          <a:endParaRPr lang="el-GR"/>
        </a:p>
      </dgm:t>
    </dgm:pt>
    <dgm:pt modelId="{49242682-6435-46A1-9138-F0C507BC4F8E}" type="pres">
      <dgm:prSet presAssocID="{3768E928-8DB9-4B89-8534-EC7DC4488724}" presName="parentText" presStyleLbl="node1" presStyleIdx="2" presStyleCnt="3" custScaleX="7744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8F1ED59-DFDB-4035-A206-8445A56EE462}" type="pres">
      <dgm:prSet presAssocID="{3768E928-8DB9-4B89-8534-EC7DC4488724}" presName="negativeSpace" presStyleCnt="0"/>
      <dgm:spPr/>
    </dgm:pt>
    <dgm:pt modelId="{8F5E7F9A-9076-41A7-901A-1F0E69240742}" type="pres">
      <dgm:prSet presAssocID="{3768E928-8DB9-4B89-8534-EC7DC4488724}" presName="childText" presStyleLbl="conFgAcc1" presStyleIdx="2" presStyleCnt="3" custScaleX="63158">
        <dgm:presLayoutVars>
          <dgm:bulletEnabled val="1"/>
        </dgm:presLayoutVars>
      </dgm:prSet>
      <dgm:spPr/>
    </dgm:pt>
  </dgm:ptLst>
  <dgm:cxnLst>
    <dgm:cxn modelId="{86424FB8-42D9-4BA1-BBD5-E245900DF6DB}" type="presOf" srcId="{3BDEFDE6-9DFA-4096-BE24-3A44917E1AE1}" destId="{DBB2CB9F-F74C-45F9-88D1-D8F3318C732E}" srcOrd="1" destOrd="0" presId="urn:microsoft.com/office/officeart/2005/8/layout/list1"/>
    <dgm:cxn modelId="{B94FCC91-4636-455A-B953-81679D7AB010}" type="presOf" srcId="{08240744-263E-4F1F-B2D8-D19F5EC321CF}" destId="{82929FBC-A157-4E4A-824D-91A4AFAD541D}" srcOrd="1" destOrd="0" presId="urn:microsoft.com/office/officeart/2005/8/layout/list1"/>
    <dgm:cxn modelId="{8E3734A2-B3AA-426A-9E45-EF576334E1D7}" srcId="{A21F5740-7DCD-48AC-A63B-A418F19CC014}" destId="{3768E928-8DB9-4B89-8534-EC7DC4488724}" srcOrd="2" destOrd="0" parTransId="{C8868738-9F1F-45BE-B458-6AFBACAD3D54}" sibTransId="{1CC9B52B-0B68-40F9-92C3-18CA9DAB3A75}"/>
    <dgm:cxn modelId="{CDA3A0BE-3645-4DE2-8FF1-E5E6F5FDA108}" type="presOf" srcId="{08240744-263E-4F1F-B2D8-D19F5EC321CF}" destId="{CE24C8D3-67D8-4172-A7D3-51C25AD25654}" srcOrd="0" destOrd="0" presId="urn:microsoft.com/office/officeart/2005/8/layout/list1"/>
    <dgm:cxn modelId="{6323A4B2-7666-4763-91D2-FE7DA41AE542}" type="presOf" srcId="{3BDEFDE6-9DFA-4096-BE24-3A44917E1AE1}" destId="{ACB2BA6A-18CA-484F-9604-E693F5D04284}" srcOrd="0" destOrd="0" presId="urn:microsoft.com/office/officeart/2005/8/layout/list1"/>
    <dgm:cxn modelId="{42F67863-3CE9-4E3E-8E26-4EB915C37A87}" srcId="{A21F5740-7DCD-48AC-A63B-A418F19CC014}" destId="{3BDEFDE6-9DFA-4096-BE24-3A44917E1AE1}" srcOrd="0" destOrd="0" parTransId="{9296FB87-2BCF-42D4-B76E-6F7CEDE9CAEF}" sibTransId="{92CF6466-5B6D-4D1E-883A-F1E3BE8A8B71}"/>
    <dgm:cxn modelId="{10C6B931-197A-4E6B-80D3-97F516ECF464}" type="presOf" srcId="{3768E928-8DB9-4B89-8534-EC7DC4488724}" destId="{423AEBB8-6A14-45F3-9BBC-0B270AED5BEE}" srcOrd="0" destOrd="0" presId="urn:microsoft.com/office/officeart/2005/8/layout/list1"/>
    <dgm:cxn modelId="{B0D95F6F-DBC6-4B8A-A263-A4D5314C60CD}" type="presOf" srcId="{A21F5740-7DCD-48AC-A63B-A418F19CC014}" destId="{54268B87-DB8A-4CC0-9F01-EEFCDEF31B00}" srcOrd="0" destOrd="0" presId="urn:microsoft.com/office/officeart/2005/8/layout/list1"/>
    <dgm:cxn modelId="{F214BF56-D3CC-450C-BD00-AD17B474654D}" type="presOf" srcId="{3768E928-8DB9-4B89-8534-EC7DC4488724}" destId="{49242682-6435-46A1-9138-F0C507BC4F8E}" srcOrd="1" destOrd="0" presId="urn:microsoft.com/office/officeart/2005/8/layout/list1"/>
    <dgm:cxn modelId="{DEA7245C-23C6-4A70-87A4-F13E6C1799AF}" srcId="{A21F5740-7DCD-48AC-A63B-A418F19CC014}" destId="{08240744-263E-4F1F-B2D8-D19F5EC321CF}" srcOrd="1" destOrd="0" parTransId="{296F4B20-2DB0-4402-9050-EC5B31E71A7F}" sibTransId="{EC275548-DED8-435A-9D18-8D0EA7145D7F}"/>
    <dgm:cxn modelId="{00FE24EF-2C58-427E-911A-120A4DB93FAB}" type="presParOf" srcId="{54268B87-DB8A-4CC0-9F01-EEFCDEF31B00}" destId="{F6032B1B-9240-4CFD-8F56-DF510912CC34}" srcOrd="0" destOrd="0" presId="urn:microsoft.com/office/officeart/2005/8/layout/list1"/>
    <dgm:cxn modelId="{C266900F-C662-441A-862E-6D1E8E000150}" type="presParOf" srcId="{F6032B1B-9240-4CFD-8F56-DF510912CC34}" destId="{ACB2BA6A-18CA-484F-9604-E693F5D04284}" srcOrd="0" destOrd="0" presId="urn:microsoft.com/office/officeart/2005/8/layout/list1"/>
    <dgm:cxn modelId="{0BDD5B2F-1AA8-4FD7-B236-2FE2D50B7FF8}" type="presParOf" srcId="{F6032B1B-9240-4CFD-8F56-DF510912CC34}" destId="{DBB2CB9F-F74C-45F9-88D1-D8F3318C732E}" srcOrd="1" destOrd="0" presId="urn:microsoft.com/office/officeart/2005/8/layout/list1"/>
    <dgm:cxn modelId="{BFEF9680-4020-4AC0-A0CA-D27979632D91}" type="presParOf" srcId="{54268B87-DB8A-4CC0-9F01-EEFCDEF31B00}" destId="{167AFF6C-63D3-4848-89BB-314D3AFFD567}" srcOrd="1" destOrd="0" presId="urn:microsoft.com/office/officeart/2005/8/layout/list1"/>
    <dgm:cxn modelId="{DD2D42E1-D19C-47E2-806F-65EAE6E63B42}" type="presParOf" srcId="{54268B87-DB8A-4CC0-9F01-EEFCDEF31B00}" destId="{A2B7B001-51AD-4C7E-9EF1-22BE5CACCE3D}" srcOrd="2" destOrd="0" presId="urn:microsoft.com/office/officeart/2005/8/layout/list1"/>
    <dgm:cxn modelId="{FB07B902-A19D-4BF4-8422-A7F71C09AD8E}" type="presParOf" srcId="{54268B87-DB8A-4CC0-9F01-EEFCDEF31B00}" destId="{5700F7C4-FB5E-4129-894B-5A3D324EA869}" srcOrd="3" destOrd="0" presId="urn:microsoft.com/office/officeart/2005/8/layout/list1"/>
    <dgm:cxn modelId="{376913B2-B01A-44AE-A713-CA199C813217}" type="presParOf" srcId="{54268B87-DB8A-4CC0-9F01-EEFCDEF31B00}" destId="{6E725524-571E-4E8A-A56C-8103F7F34EC9}" srcOrd="4" destOrd="0" presId="urn:microsoft.com/office/officeart/2005/8/layout/list1"/>
    <dgm:cxn modelId="{89ADC469-0A3A-4E56-B41B-DFE905A82059}" type="presParOf" srcId="{6E725524-571E-4E8A-A56C-8103F7F34EC9}" destId="{CE24C8D3-67D8-4172-A7D3-51C25AD25654}" srcOrd="0" destOrd="0" presId="urn:microsoft.com/office/officeart/2005/8/layout/list1"/>
    <dgm:cxn modelId="{8D788345-1BFA-4BD9-9927-BB87F4B8D3A9}" type="presParOf" srcId="{6E725524-571E-4E8A-A56C-8103F7F34EC9}" destId="{82929FBC-A157-4E4A-824D-91A4AFAD541D}" srcOrd="1" destOrd="0" presId="urn:microsoft.com/office/officeart/2005/8/layout/list1"/>
    <dgm:cxn modelId="{5B404DE9-46C1-4A88-BAFD-83B708DE2022}" type="presParOf" srcId="{54268B87-DB8A-4CC0-9F01-EEFCDEF31B00}" destId="{7B59E704-DB2E-4A60-B86A-CD342C0F40E2}" srcOrd="5" destOrd="0" presId="urn:microsoft.com/office/officeart/2005/8/layout/list1"/>
    <dgm:cxn modelId="{D62597FD-4C9A-4582-B227-2961AF022D25}" type="presParOf" srcId="{54268B87-DB8A-4CC0-9F01-EEFCDEF31B00}" destId="{9B3219C4-9792-4762-81C5-15410FD63569}" srcOrd="6" destOrd="0" presId="urn:microsoft.com/office/officeart/2005/8/layout/list1"/>
    <dgm:cxn modelId="{77C28A05-A210-45AF-AE44-50C8559448AA}" type="presParOf" srcId="{54268B87-DB8A-4CC0-9F01-EEFCDEF31B00}" destId="{55E92337-3DD9-41F3-A729-02E54565C97E}" srcOrd="7" destOrd="0" presId="urn:microsoft.com/office/officeart/2005/8/layout/list1"/>
    <dgm:cxn modelId="{E1DFE7B9-136B-4691-9290-463A632FF02B}" type="presParOf" srcId="{54268B87-DB8A-4CC0-9F01-EEFCDEF31B00}" destId="{13DE7B7E-ECC0-49E7-984B-AD69DD19CC97}" srcOrd="8" destOrd="0" presId="urn:microsoft.com/office/officeart/2005/8/layout/list1"/>
    <dgm:cxn modelId="{7BC759FB-7CDE-46F7-8CE0-98D9E729FFCB}" type="presParOf" srcId="{13DE7B7E-ECC0-49E7-984B-AD69DD19CC97}" destId="{423AEBB8-6A14-45F3-9BBC-0B270AED5BEE}" srcOrd="0" destOrd="0" presId="urn:microsoft.com/office/officeart/2005/8/layout/list1"/>
    <dgm:cxn modelId="{7268AFDA-C981-4883-BFC0-8E5080ED82A2}" type="presParOf" srcId="{13DE7B7E-ECC0-49E7-984B-AD69DD19CC97}" destId="{49242682-6435-46A1-9138-F0C507BC4F8E}" srcOrd="1" destOrd="0" presId="urn:microsoft.com/office/officeart/2005/8/layout/list1"/>
    <dgm:cxn modelId="{2252BD26-BABF-48FB-935D-5C6824EAD4A5}" type="presParOf" srcId="{54268B87-DB8A-4CC0-9F01-EEFCDEF31B00}" destId="{F8F1ED59-DFDB-4035-A206-8445A56EE462}" srcOrd="9" destOrd="0" presId="urn:microsoft.com/office/officeart/2005/8/layout/list1"/>
    <dgm:cxn modelId="{80564884-5E96-422B-91E5-F4862D603F2F}" type="presParOf" srcId="{54268B87-DB8A-4CC0-9F01-EEFCDEF31B00}" destId="{8F5E7F9A-9076-41A7-901A-1F0E6924074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53E6B5-B073-461C-8D3D-6E5491383EFD}" type="doc">
      <dgm:prSet loTypeId="urn:microsoft.com/office/officeart/2005/8/layout/matrix1" loCatId="matrix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4EC33DE-2E5A-435E-BEC4-1A823E767353}">
      <dgm:prSet phldrT="[Text]" custT="1"/>
      <dgm:spPr/>
      <dgm:t>
        <a:bodyPr/>
        <a:lstStyle/>
        <a:p>
          <a:r>
            <a:rPr lang="el-GR" sz="2000" dirty="0" smtClean="0"/>
            <a:t>Εξόρυξη γνώσης με πολύτιμα ιατρικά αποτελέσματα</a:t>
          </a:r>
          <a:endParaRPr lang="el-GR" sz="2000" dirty="0"/>
        </a:p>
      </dgm:t>
    </dgm:pt>
    <dgm:pt modelId="{30561F3F-1BB4-43DD-A2F8-EE2EA957D10D}" type="parTrans" cxnId="{632C6394-EC64-4C60-B385-4B5C68F4082C}">
      <dgm:prSet/>
      <dgm:spPr/>
      <dgm:t>
        <a:bodyPr/>
        <a:lstStyle/>
        <a:p>
          <a:endParaRPr lang="el-GR"/>
        </a:p>
      </dgm:t>
    </dgm:pt>
    <dgm:pt modelId="{84F9AD61-C146-4A89-AE6E-93E130A0AB84}" type="sibTrans" cxnId="{632C6394-EC64-4C60-B385-4B5C68F4082C}">
      <dgm:prSet/>
      <dgm:spPr/>
      <dgm:t>
        <a:bodyPr/>
        <a:lstStyle/>
        <a:p>
          <a:endParaRPr lang="el-GR"/>
        </a:p>
      </dgm:t>
    </dgm:pt>
    <dgm:pt modelId="{D1781DC8-5457-4ECF-BBE7-BBB5028A959E}">
      <dgm:prSet phldrT="[Text]" custT="1"/>
      <dgm:spPr/>
      <dgm:t>
        <a:bodyPr/>
        <a:lstStyle/>
        <a:p>
          <a:r>
            <a:rPr lang="el-GR" sz="2400" dirty="0" smtClean="0"/>
            <a:t>Έρευνα πληροφοριών σε ιδρύματα για Α.Μ.Ε.Α. (οργανόγραμμα, λειτουργία ιδρύματος, παθήσεις, προβλήματα).</a:t>
          </a:r>
          <a:endParaRPr lang="el-GR" sz="2400" dirty="0"/>
        </a:p>
      </dgm:t>
    </dgm:pt>
    <dgm:pt modelId="{9C01F7D4-102E-4672-B392-279393494E06}" type="parTrans" cxnId="{6996CD01-AAA7-4102-A1B5-ED212DAC7839}">
      <dgm:prSet/>
      <dgm:spPr/>
      <dgm:t>
        <a:bodyPr/>
        <a:lstStyle/>
        <a:p>
          <a:endParaRPr lang="el-GR"/>
        </a:p>
      </dgm:t>
    </dgm:pt>
    <dgm:pt modelId="{123FFEA4-3931-409D-934E-F7B0F53083BD}" type="sibTrans" cxnId="{6996CD01-AAA7-4102-A1B5-ED212DAC7839}">
      <dgm:prSet/>
      <dgm:spPr/>
      <dgm:t>
        <a:bodyPr/>
        <a:lstStyle/>
        <a:p>
          <a:endParaRPr lang="el-GR"/>
        </a:p>
      </dgm:t>
    </dgm:pt>
    <dgm:pt modelId="{341BF39B-90A3-4CF8-A912-8A48140E4213}">
      <dgm:prSet phldrT="[Text]" custT="1"/>
      <dgm:spPr/>
      <dgm:t>
        <a:bodyPr/>
        <a:lstStyle/>
        <a:p>
          <a:r>
            <a:rPr lang="el-GR" sz="2400" dirty="0" smtClean="0"/>
            <a:t>Συνομιλία με εξειδικευμένο προσωπικό, ιατρούς. Μελέτη για Α.Μ.Ε.Α. και τις παθήσεις τους.</a:t>
          </a:r>
          <a:endParaRPr lang="el-GR" sz="2400" dirty="0"/>
        </a:p>
      </dgm:t>
    </dgm:pt>
    <dgm:pt modelId="{4A903966-FB2B-4704-A595-31BBE3FF42E2}" type="parTrans" cxnId="{65BF5125-F146-4BD3-8704-45DFC86134A8}">
      <dgm:prSet/>
      <dgm:spPr/>
      <dgm:t>
        <a:bodyPr/>
        <a:lstStyle/>
        <a:p>
          <a:endParaRPr lang="el-GR"/>
        </a:p>
      </dgm:t>
    </dgm:pt>
    <dgm:pt modelId="{0EB5E3C9-1186-44E2-A263-B505A068D587}" type="sibTrans" cxnId="{65BF5125-F146-4BD3-8704-45DFC86134A8}">
      <dgm:prSet/>
      <dgm:spPr/>
      <dgm:t>
        <a:bodyPr/>
        <a:lstStyle/>
        <a:p>
          <a:endParaRPr lang="el-GR"/>
        </a:p>
      </dgm:t>
    </dgm:pt>
    <dgm:pt modelId="{43C13FBD-CF71-45CC-B7A0-AEAA2F777475}">
      <dgm:prSet phldrT="[Text]" phldr="1"/>
      <dgm:spPr/>
      <dgm:t>
        <a:bodyPr/>
        <a:lstStyle/>
        <a:p>
          <a:endParaRPr lang="el-GR" dirty="0"/>
        </a:p>
      </dgm:t>
    </dgm:pt>
    <dgm:pt modelId="{0C01297E-0563-49D8-A6C8-24EF6563FCEA}" type="parTrans" cxnId="{934C608B-8F79-46D5-8EFC-B1D1995AD465}">
      <dgm:prSet/>
      <dgm:spPr/>
      <dgm:t>
        <a:bodyPr/>
        <a:lstStyle/>
        <a:p>
          <a:endParaRPr lang="el-GR"/>
        </a:p>
      </dgm:t>
    </dgm:pt>
    <dgm:pt modelId="{C21C84B2-A846-4805-8898-C23B9C851792}" type="sibTrans" cxnId="{934C608B-8F79-46D5-8EFC-B1D1995AD465}">
      <dgm:prSet/>
      <dgm:spPr/>
      <dgm:t>
        <a:bodyPr/>
        <a:lstStyle/>
        <a:p>
          <a:endParaRPr lang="el-GR"/>
        </a:p>
      </dgm:t>
    </dgm:pt>
    <dgm:pt modelId="{0C124AE9-789B-4EB8-AB06-A4EC16C736E2}">
      <dgm:prSet phldrT="[Text]" phldr="1"/>
      <dgm:spPr/>
      <dgm:t>
        <a:bodyPr/>
        <a:lstStyle/>
        <a:p>
          <a:endParaRPr lang="el-GR"/>
        </a:p>
      </dgm:t>
    </dgm:pt>
    <dgm:pt modelId="{AAC244D5-70C3-4C4D-B8A5-F83247390A6F}" type="parTrans" cxnId="{F4A6722F-21C7-4ADB-8F77-4290418D6A54}">
      <dgm:prSet/>
      <dgm:spPr/>
      <dgm:t>
        <a:bodyPr/>
        <a:lstStyle/>
        <a:p>
          <a:endParaRPr lang="el-GR"/>
        </a:p>
      </dgm:t>
    </dgm:pt>
    <dgm:pt modelId="{1987890D-E162-4C34-8262-2F86BEBB7187}" type="sibTrans" cxnId="{F4A6722F-21C7-4ADB-8F77-4290418D6A54}">
      <dgm:prSet/>
      <dgm:spPr/>
      <dgm:t>
        <a:bodyPr/>
        <a:lstStyle/>
        <a:p>
          <a:endParaRPr lang="el-GR"/>
        </a:p>
      </dgm:t>
    </dgm:pt>
    <dgm:pt modelId="{1C511827-ED73-4B31-B685-F079D246C93E}">
      <dgm:prSet phldrT="[Text]" custT="1"/>
      <dgm:spPr/>
      <dgm:t>
        <a:bodyPr/>
        <a:lstStyle/>
        <a:p>
          <a:r>
            <a:rPr lang="el-GR" sz="2400" dirty="0" smtClean="0"/>
            <a:t>Σχεδίαση, ανάλυση,  υλοποίηση της βάσης δεδομένων και του ιστότοπου.</a:t>
          </a:r>
          <a:endParaRPr lang="el-GR" sz="2400" dirty="0"/>
        </a:p>
      </dgm:t>
    </dgm:pt>
    <dgm:pt modelId="{978F7FDF-CA7A-42D3-BFDB-55F41109E2AA}" type="parTrans" cxnId="{2FF51E45-1FC4-496D-9AB7-57147455AA49}">
      <dgm:prSet/>
      <dgm:spPr/>
      <dgm:t>
        <a:bodyPr/>
        <a:lstStyle/>
        <a:p>
          <a:endParaRPr lang="el-GR"/>
        </a:p>
      </dgm:t>
    </dgm:pt>
    <dgm:pt modelId="{CFCB8AA8-C9FD-4EE4-9220-3383784E6DC6}" type="sibTrans" cxnId="{2FF51E45-1FC4-496D-9AB7-57147455AA49}">
      <dgm:prSet/>
      <dgm:spPr/>
      <dgm:t>
        <a:bodyPr/>
        <a:lstStyle/>
        <a:p>
          <a:endParaRPr lang="el-GR"/>
        </a:p>
      </dgm:t>
    </dgm:pt>
    <dgm:pt modelId="{08D70133-8B13-4876-A80B-416B4A6DB99D}">
      <dgm:prSet phldrT="[Text]" custT="1"/>
      <dgm:spPr/>
      <dgm:t>
        <a:bodyPr/>
        <a:lstStyle/>
        <a:p>
          <a:r>
            <a:rPr lang="el-GR" sz="2400" dirty="0" smtClean="0"/>
            <a:t>Εμβάθυνση στα προγραμματιστικά εργαλεία </a:t>
          </a:r>
          <a:r>
            <a:rPr lang="en-US" sz="2400" dirty="0" smtClean="0"/>
            <a:t>PHP, </a:t>
          </a:r>
          <a:r>
            <a:rPr lang="en-US" sz="2400" dirty="0" err="1" smtClean="0"/>
            <a:t>MySQL</a:t>
          </a:r>
          <a:r>
            <a:rPr lang="en-US" sz="2400" dirty="0" smtClean="0"/>
            <a:t>, HTML, CSS</a:t>
          </a:r>
          <a:r>
            <a:rPr lang="el-GR" sz="2400" dirty="0" smtClean="0"/>
            <a:t>.</a:t>
          </a:r>
          <a:endParaRPr lang="el-GR" sz="2400" dirty="0"/>
        </a:p>
      </dgm:t>
    </dgm:pt>
    <dgm:pt modelId="{F78E4484-32CB-4609-894C-C0ABD40C24B2}" type="parTrans" cxnId="{F9BCA24E-3C23-4F7A-A024-060B6906DCA3}">
      <dgm:prSet/>
      <dgm:spPr/>
      <dgm:t>
        <a:bodyPr/>
        <a:lstStyle/>
        <a:p>
          <a:endParaRPr lang="el-GR"/>
        </a:p>
      </dgm:t>
    </dgm:pt>
    <dgm:pt modelId="{83E8DD2E-593C-4126-A54F-97078E13897D}" type="sibTrans" cxnId="{F9BCA24E-3C23-4F7A-A024-060B6906DCA3}">
      <dgm:prSet/>
      <dgm:spPr/>
      <dgm:t>
        <a:bodyPr/>
        <a:lstStyle/>
        <a:p>
          <a:endParaRPr lang="el-GR"/>
        </a:p>
      </dgm:t>
    </dgm:pt>
    <dgm:pt modelId="{2ABC66B4-0268-44A0-B09A-D35448DD117D}" type="pres">
      <dgm:prSet presAssocID="{4553E6B5-B073-461C-8D3D-6E5491383EF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3020224-2F6F-47A7-8191-4413C4AD5EE9}" type="pres">
      <dgm:prSet presAssocID="{4553E6B5-B073-461C-8D3D-6E5491383EFD}" presName="matrix" presStyleCnt="0"/>
      <dgm:spPr/>
    </dgm:pt>
    <dgm:pt modelId="{5173E1DC-EC18-4C88-85B4-D9D911EEA533}" type="pres">
      <dgm:prSet presAssocID="{4553E6B5-B073-461C-8D3D-6E5491383EFD}" presName="tile1" presStyleLbl="node1" presStyleIdx="0" presStyleCnt="4"/>
      <dgm:spPr/>
      <dgm:t>
        <a:bodyPr/>
        <a:lstStyle/>
        <a:p>
          <a:endParaRPr lang="el-GR"/>
        </a:p>
      </dgm:t>
    </dgm:pt>
    <dgm:pt modelId="{34E801E0-AD48-4332-93BB-BADAD78EAE77}" type="pres">
      <dgm:prSet presAssocID="{4553E6B5-B073-461C-8D3D-6E5491383EF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9D212EC-C8AB-41DD-8AB1-833CBA582144}" type="pres">
      <dgm:prSet presAssocID="{4553E6B5-B073-461C-8D3D-6E5491383EFD}" presName="tile2" presStyleLbl="node1" presStyleIdx="1" presStyleCnt="4" custLinFactNeighborX="2362" custLinFactNeighborY="776"/>
      <dgm:spPr/>
      <dgm:t>
        <a:bodyPr/>
        <a:lstStyle/>
        <a:p>
          <a:endParaRPr lang="el-GR"/>
        </a:p>
      </dgm:t>
    </dgm:pt>
    <dgm:pt modelId="{042EA285-95FB-446A-BA58-81EDD8D66B2C}" type="pres">
      <dgm:prSet presAssocID="{4553E6B5-B073-461C-8D3D-6E5491383EF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E4E92AF-EB51-4BD6-AF2A-B9F1626E0FC2}" type="pres">
      <dgm:prSet presAssocID="{4553E6B5-B073-461C-8D3D-6E5491383EFD}" presName="tile3" presStyleLbl="node1" presStyleIdx="2" presStyleCnt="4"/>
      <dgm:spPr/>
      <dgm:t>
        <a:bodyPr/>
        <a:lstStyle/>
        <a:p>
          <a:endParaRPr lang="el-GR"/>
        </a:p>
      </dgm:t>
    </dgm:pt>
    <dgm:pt modelId="{EF84D9A1-5115-4F1B-9E93-FDCF8F2FB50C}" type="pres">
      <dgm:prSet presAssocID="{4553E6B5-B073-461C-8D3D-6E5491383EF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6E862EC-55CD-423F-A5F2-2B2E834C9AD5}" type="pres">
      <dgm:prSet presAssocID="{4553E6B5-B073-461C-8D3D-6E5491383EFD}" presName="tile4" presStyleLbl="node1" presStyleIdx="3" presStyleCnt="4"/>
      <dgm:spPr/>
      <dgm:t>
        <a:bodyPr/>
        <a:lstStyle/>
        <a:p>
          <a:endParaRPr lang="el-GR"/>
        </a:p>
      </dgm:t>
    </dgm:pt>
    <dgm:pt modelId="{893569D5-AFF3-4354-8324-BBAF43801997}" type="pres">
      <dgm:prSet presAssocID="{4553E6B5-B073-461C-8D3D-6E5491383EF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6BC5959-EA58-4D74-B99C-A35EA3C78E2C}" type="pres">
      <dgm:prSet presAssocID="{4553E6B5-B073-461C-8D3D-6E5491383EFD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l-GR"/>
        </a:p>
      </dgm:t>
    </dgm:pt>
  </dgm:ptLst>
  <dgm:cxnLst>
    <dgm:cxn modelId="{2F384EF9-3E78-4F80-BD80-1FFB7CD38F54}" type="presOf" srcId="{94EC33DE-2E5A-435E-BEC4-1A823E767353}" destId="{F6BC5959-EA58-4D74-B99C-A35EA3C78E2C}" srcOrd="0" destOrd="0" presId="urn:microsoft.com/office/officeart/2005/8/layout/matrix1"/>
    <dgm:cxn modelId="{F4A6722F-21C7-4ADB-8F77-4290418D6A54}" srcId="{94EC33DE-2E5A-435E-BEC4-1A823E767353}" destId="{0C124AE9-789B-4EB8-AB06-A4EC16C736E2}" srcOrd="5" destOrd="0" parTransId="{AAC244D5-70C3-4C4D-B8A5-F83247390A6F}" sibTransId="{1987890D-E162-4C34-8262-2F86BEBB7187}"/>
    <dgm:cxn modelId="{F9BCA24E-3C23-4F7A-A024-060B6906DCA3}" srcId="{94EC33DE-2E5A-435E-BEC4-1A823E767353}" destId="{08D70133-8B13-4876-A80B-416B4A6DB99D}" srcOrd="1" destOrd="0" parTransId="{F78E4484-32CB-4609-894C-C0ABD40C24B2}" sibTransId="{83E8DD2E-593C-4126-A54F-97078E13897D}"/>
    <dgm:cxn modelId="{5C7667DA-C0D4-4DA0-98EA-933C19857F09}" type="presOf" srcId="{341BF39B-90A3-4CF8-A912-8A48140E4213}" destId="{46E862EC-55CD-423F-A5F2-2B2E834C9AD5}" srcOrd="0" destOrd="0" presId="urn:microsoft.com/office/officeart/2005/8/layout/matrix1"/>
    <dgm:cxn modelId="{B0A3C38A-E741-40E2-9666-6022EE5BA5FF}" type="presOf" srcId="{341BF39B-90A3-4CF8-A912-8A48140E4213}" destId="{893569D5-AFF3-4354-8324-BBAF43801997}" srcOrd="1" destOrd="0" presId="urn:microsoft.com/office/officeart/2005/8/layout/matrix1"/>
    <dgm:cxn modelId="{828F94E8-2CD7-4EA1-8583-4DEB4FD438D8}" type="presOf" srcId="{4553E6B5-B073-461C-8D3D-6E5491383EFD}" destId="{2ABC66B4-0268-44A0-B09A-D35448DD117D}" srcOrd="0" destOrd="0" presId="urn:microsoft.com/office/officeart/2005/8/layout/matrix1"/>
    <dgm:cxn modelId="{C9C439CA-2185-4662-AD3C-BC634D5A0BA9}" type="presOf" srcId="{08D70133-8B13-4876-A80B-416B4A6DB99D}" destId="{042EA285-95FB-446A-BA58-81EDD8D66B2C}" srcOrd="1" destOrd="0" presId="urn:microsoft.com/office/officeart/2005/8/layout/matrix1"/>
    <dgm:cxn modelId="{81757675-AFCF-45CF-9CE8-B34D4350723E}" type="presOf" srcId="{D1781DC8-5457-4ECF-BBE7-BBB5028A959E}" destId="{34E801E0-AD48-4332-93BB-BADAD78EAE77}" srcOrd="1" destOrd="0" presId="urn:microsoft.com/office/officeart/2005/8/layout/matrix1"/>
    <dgm:cxn modelId="{FA73842F-6ECB-473B-9C01-6DB36A08C80F}" type="presOf" srcId="{08D70133-8B13-4876-A80B-416B4A6DB99D}" destId="{79D212EC-C8AB-41DD-8AB1-833CBA582144}" srcOrd="0" destOrd="0" presId="urn:microsoft.com/office/officeart/2005/8/layout/matrix1"/>
    <dgm:cxn modelId="{B5705951-5E04-4CFF-BF4D-F9CFCB5F76F3}" type="presOf" srcId="{1C511827-ED73-4B31-B685-F079D246C93E}" destId="{EF84D9A1-5115-4F1B-9E93-FDCF8F2FB50C}" srcOrd="1" destOrd="0" presId="urn:microsoft.com/office/officeart/2005/8/layout/matrix1"/>
    <dgm:cxn modelId="{934C608B-8F79-46D5-8EFC-B1D1995AD465}" srcId="{94EC33DE-2E5A-435E-BEC4-1A823E767353}" destId="{43C13FBD-CF71-45CC-B7A0-AEAA2F777475}" srcOrd="4" destOrd="0" parTransId="{0C01297E-0563-49D8-A6C8-24EF6563FCEA}" sibTransId="{C21C84B2-A846-4805-8898-C23B9C851792}"/>
    <dgm:cxn modelId="{2A15F016-EECF-46A8-9647-88F81EC28511}" type="presOf" srcId="{1C511827-ED73-4B31-B685-F079D246C93E}" destId="{6E4E92AF-EB51-4BD6-AF2A-B9F1626E0FC2}" srcOrd="0" destOrd="0" presId="urn:microsoft.com/office/officeart/2005/8/layout/matrix1"/>
    <dgm:cxn modelId="{632C6394-EC64-4C60-B385-4B5C68F4082C}" srcId="{4553E6B5-B073-461C-8D3D-6E5491383EFD}" destId="{94EC33DE-2E5A-435E-BEC4-1A823E767353}" srcOrd="0" destOrd="0" parTransId="{30561F3F-1BB4-43DD-A2F8-EE2EA957D10D}" sibTransId="{84F9AD61-C146-4A89-AE6E-93E130A0AB84}"/>
    <dgm:cxn modelId="{A8EDFDBA-1766-4F53-89D8-83298A1E1CD4}" type="presOf" srcId="{D1781DC8-5457-4ECF-BBE7-BBB5028A959E}" destId="{5173E1DC-EC18-4C88-85B4-D9D911EEA533}" srcOrd="0" destOrd="0" presId="urn:microsoft.com/office/officeart/2005/8/layout/matrix1"/>
    <dgm:cxn modelId="{6996CD01-AAA7-4102-A1B5-ED212DAC7839}" srcId="{94EC33DE-2E5A-435E-BEC4-1A823E767353}" destId="{D1781DC8-5457-4ECF-BBE7-BBB5028A959E}" srcOrd="0" destOrd="0" parTransId="{9C01F7D4-102E-4672-B392-279393494E06}" sibTransId="{123FFEA4-3931-409D-934E-F7B0F53083BD}"/>
    <dgm:cxn modelId="{2FF51E45-1FC4-496D-9AB7-57147455AA49}" srcId="{94EC33DE-2E5A-435E-BEC4-1A823E767353}" destId="{1C511827-ED73-4B31-B685-F079D246C93E}" srcOrd="2" destOrd="0" parTransId="{978F7FDF-CA7A-42D3-BFDB-55F41109E2AA}" sibTransId="{CFCB8AA8-C9FD-4EE4-9220-3383784E6DC6}"/>
    <dgm:cxn modelId="{65BF5125-F146-4BD3-8704-45DFC86134A8}" srcId="{94EC33DE-2E5A-435E-BEC4-1A823E767353}" destId="{341BF39B-90A3-4CF8-A912-8A48140E4213}" srcOrd="3" destOrd="0" parTransId="{4A903966-FB2B-4704-A595-31BBE3FF42E2}" sibTransId="{0EB5E3C9-1186-44E2-A263-B505A068D587}"/>
    <dgm:cxn modelId="{E16FD084-F5A4-40D6-A2C8-FB7E00A95546}" type="presParOf" srcId="{2ABC66B4-0268-44A0-B09A-D35448DD117D}" destId="{F3020224-2F6F-47A7-8191-4413C4AD5EE9}" srcOrd="0" destOrd="0" presId="urn:microsoft.com/office/officeart/2005/8/layout/matrix1"/>
    <dgm:cxn modelId="{FB1882D6-1374-441E-908F-3BB5205D1884}" type="presParOf" srcId="{F3020224-2F6F-47A7-8191-4413C4AD5EE9}" destId="{5173E1DC-EC18-4C88-85B4-D9D911EEA533}" srcOrd="0" destOrd="0" presId="urn:microsoft.com/office/officeart/2005/8/layout/matrix1"/>
    <dgm:cxn modelId="{82A5DCC5-A7E0-4357-BC89-C7CA1740E274}" type="presParOf" srcId="{F3020224-2F6F-47A7-8191-4413C4AD5EE9}" destId="{34E801E0-AD48-4332-93BB-BADAD78EAE77}" srcOrd="1" destOrd="0" presId="urn:microsoft.com/office/officeart/2005/8/layout/matrix1"/>
    <dgm:cxn modelId="{56C8AE9E-C0AF-40E3-91F5-A6F88FE78DE1}" type="presParOf" srcId="{F3020224-2F6F-47A7-8191-4413C4AD5EE9}" destId="{79D212EC-C8AB-41DD-8AB1-833CBA582144}" srcOrd="2" destOrd="0" presId="urn:microsoft.com/office/officeart/2005/8/layout/matrix1"/>
    <dgm:cxn modelId="{434241A4-C088-4C6B-B93A-03957C540AE1}" type="presParOf" srcId="{F3020224-2F6F-47A7-8191-4413C4AD5EE9}" destId="{042EA285-95FB-446A-BA58-81EDD8D66B2C}" srcOrd="3" destOrd="0" presId="urn:microsoft.com/office/officeart/2005/8/layout/matrix1"/>
    <dgm:cxn modelId="{325D6B67-CF7A-47D8-BBAB-FB505D28ACEC}" type="presParOf" srcId="{F3020224-2F6F-47A7-8191-4413C4AD5EE9}" destId="{6E4E92AF-EB51-4BD6-AF2A-B9F1626E0FC2}" srcOrd="4" destOrd="0" presId="urn:microsoft.com/office/officeart/2005/8/layout/matrix1"/>
    <dgm:cxn modelId="{9863F41B-0C35-4235-9003-DCEFE35211A3}" type="presParOf" srcId="{F3020224-2F6F-47A7-8191-4413C4AD5EE9}" destId="{EF84D9A1-5115-4F1B-9E93-FDCF8F2FB50C}" srcOrd="5" destOrd="0" presId="urn:microsoft.com/office/officeart/2005/8/layout/matrix1"/>
    <dgm:cxn modelId="{3F6B8DFF-0A43-4FA9-97D9-7D36681A0658}" type="presParOf" srcId="{F3020224-2F6F-47A7-8191-4413C4AD5EE9}" destId="{46E862EC-55CD-423F-A5F2-2B2E834C9AD5}" srcOrd="6" destOrd="0" presId="urn:microsoft.com/office/officeart/2005/8/layout/matrix1"/>
    <dgm:cxn modelId="{4B01D742-654C-4701-B82A-768CC1B20FD9}" type="presParOf" srcId="{F3020224-2F6F-47A7-8191-4413C4AD5EE9}" destId="{893569D5-AFF3-4354-8324-BBAF43801997}" srcOrd="7" destOrd="0" presId="urn:microsoft.com/office/officeart/2005/8/layout/matrix1"/>
    <dgm:cxn modelId="{664E1640-14AD-4BB7-8BA8-975D823D0CA0}" type="presParOf" srcId="{2ABC66B4-0268-44A0-B09A-D35448DD117D}" destId="{F6BC5959-EA58-4D74-B99C-A35EA3C78E2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6360E9-309B-480D-A010-28869FB8A275}">
      <dsp:nvSpPr>
        <dsp:cNvPr id="0" name=""/>
        <dsp:cNvSpPr/>
      </dsp:nvSpPr>
      <dsp:spPr>
        <a:xfrm>
          <a:off x="435" y="503176"/>
          <a:ext cx="577822" cy="577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Times New Roman" pitchFamily="18" charset="0"/>
              <a:cs typeface="Times New Roman" pitchFamily="18" charset="0"/>
            </a:rPr>
            <a:t>a1</a:t>
          </a:r>
          <a:endParaRPr lang="el-GR" sz="2500" kern="1200" dirty="0"/>
        </a:p>
      </dsp:txBody>
      <dsp:txXfrm>
        <a:off x="435" y="503176"/>
        <a:ext cx="577822" cy="577822"/>
      </dsp:txXfrm>
    </dsp:sp>
    <dsp:sp modelId="{D19D0A8C-7F59-4A1F-9889-3F39FB02A93B}">
      <dsp:nvSpPr>
        <dsp:cNvPr id="0" name=""/>
        <dsp:cNvSpPr/>
      </dsp:nvSpPr>
      <dsp:spPr>
        <a:xfrm>
          <a:off x="625177" y="624519"/>
          <a:ext cx="335136" cy="33513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625177" y="624519"/>
        <a:ext cx="335136" cy="335136"/>
      </dsp:txXfrm>
    </dsp:sp>
    <dsp:sp modelId="{C102A941-A430-4059-88C7-226D41EE5A41}">
      <dsp:nvSpPr>
        <dsp:cNvPr id="0" name=""/>
        <dsp:cNvSpPr/>
      </dsp:nvSpPr>
      <dsp:spPr>
        <a:xfrm>
          <a:off x="1007232" y="503176"/>
          <a:ext cx="577822" cy="577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Times New Roman" pitchFamily="18" charset="0"/>
              <a:cs typeface="Times New Roman" pitchFamily="18" charset="0"/>
            </a:rPr>
            <a:t>a5 </a:t>
          </a:r>
          <a:endParaRPr lang="el-GR" sz="2500" kern="1200" dirty="0"/>
        </a:p>
      </dsp:txBody>
      <dsp:txXfrm>
        <a:off x="1007232" y="503176"/>
        <a:ext cx="577822" cy="577822"/>
      </dsp:txXfrm>
    </dsp:sp>
    <dsp:sp modelId="{1185B068-0BD6-4D1E-B5F6-D0FBB9C5617E}">
      <dsp:nvSpPr>
        <dsp:cNvPr id="0" name=""/>
        <dsp:cNvSpPr/>
      </dsp:nvSpPr>
      <dsp:spPr>
        <a:xfrm>
          <a:off x="1631974" y="624519"/>
          <a:ext cx="335136" cy="335136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400" kern="1200"/>
        </a:p>
      </dsp:txBody>
      <dsp:txXfrm>
        <a:off x="1631974" y="624519"/>
        <a:ext cx="335136" cy="335136"/>
      </dsp:txXfrm>
    </dsp:sp>
    <dsp:sp modelId="{266D3F63-9C57-4D1A-BA3A-7263B958886C}">
      <dsp:nvSpPr>
        <dsp:cNvPr id="0" name=""/>
        <dsp:cNvSpPr/>
      </dsp:nvSpPr>
      <dsp:spPr>
        <a:xfrm>
          <a:off x="2014030" y="503176"/>
          <a:ext cx="577822" cy="577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Times New Roman" pitchFamily="18" charset="0"/>
              <a:cs typeface="Times New Roman" pitchFamily="18" charset="0"/>
            </a:rPr>
            <a:t>a2</a:t>
          </a:r>
          <a:endParaRPr lang="el-GR" sz="2500" kern="1200" dirty="0"/>
        </a:p>
      </dsp:txBody>
      <dsp:txXfrm>
        <a:off x="2014030" y="503176"/>
        <a:ext cx="577822" cy="57782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6360E9-309B-480D-A010-28869FB8A275}">
      <dsp:nvSpPr>
        <dsp:cNvPr id="0" name=""/>
        <dsp:cNvSpPr/>
      </dsp:nvSpPr>
      <dsp:spPr>
        <a:xfrm>
          <a:off x="936103" y="576063"/>
          <a:ext cx="577822" cy="577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el-GR" sz="2500" b="1" kern="1200" dirty="0" smtClean="0">
              <a:latin typeface="Times New Roman" pitchFamily="18" charset="0"/>
              <a:cs typeface="Times New Roman" pitchFamily="18" charset="0"/>
            </a:rPr>
            <a:t>1</a:t>
          </a:r>
          <a:endParaRPr lang="el-GR" sz="2500" kern="1200" dirty="0"/>
        </a:p>
      </dsp:txBody>
      <dsp:txXfrm>
        <a:off x="936103" y="576063"/>
        <a:ext cx="577822" cy="577822"/>
      </dsp:txXfrm>
    </dsp:sp>
    <dsp:sp modelId="{D19D0A8C-7F59-4A1F-9889-3F39FB02A93B}">
      <dsp:nvSpPr>
        <dsp:cNvPr id="0" name=""/>
        <dsp:cNvSpPr/>
      </dsp:nvSpPr>
      <dsp:spPr>
        <a:xfrm>
          <a:off x="1512170" y="720080"/>
          <a:ext cx="335136" cy="33513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1512170" y="720080"/>
        <a:ext cx="335136" cy="335136"/>
      </dsp:txXfrm>
    </dsp:sp>
    <dsp:sp modelId="{C102A941-A430-4059-88C7-226D41EE5A41}">
      <dsp:nvSpPr>
        <dsp:cNvPr id="0" name=""/>
        <dsp:cNvSpPr/>
      </dsp:nvSpPr>
      <dsp:spPr>
        <a:xfrm>
          <a:off x="1872209" y="576063"/>
          <a:ext cx="577822" cy="577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Times New Roman" pitchFamily="18" charset="0"/>
              <a:cs typeface="Times New Roman" pitchFamily="18" charset="0"/>
            </a:rPr>
            <a:t>a2 </a:t>
          </a:r>
          <a:endParaRPr lang="el-GR" sz="2500" kern="1200" dirty="0"/>
        </a:p>
      </dsp:txBody>
      <dsp:txXfrm>
        <a:off x="1872209" y="576063"/>
        <a:ext cx="577822" cy="577822"/>
      </dsp:txXfrm>
    </dsp:sp>
    <dsp:sp modelId="{1185B068-0BD6-4D1E-B5F6-D0FBB9C5617E}">
      <dsp:nvSpPr>
        <dsp:cNvPr id="0" name=""/>
        <dsp:cNvSpPr/>
      </dsp:nvSpPr>
      <dsp:spPr>
        <a:xfrm>
          <a:off x="576065" y="720080"/>
          <a:ext cx="335136" cy="335136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400" kern="1200"/>
        </a:p>
      </dsp:txBody>
      <dsp:txXfrm>
        <a:off x="576065" y="720080"/>
        <a:ext cx="335136" cy="335136"/>
      </dsp:txXfrm>
    </dsp:sp>
    <dsp:sp modelId="{266D3F63-9C57-4D1A-BA3A-7263B958886C}">
      <dsp:nvSpPr>
        <dsp:cNvPr id="0" name=""/>
        <dsp:cNvSpPr/>
      </dsp:nvSpPr>
      <dsp:spPr>
        <a:xfrm>
          <a:off x="2" y="576063"/>
          <a:ext cx="577822" cy="577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Times New Roman" pitchFamily="18" charset="0"/>
              <a:cs typeface="Times New Roman" pitchFamily="18" charset="0"/>
            </a:rPr>
            <a:t>a5 </a:t>
          </a:r>
          <a:endParaRPr lang="el-GR" sz="2500" kern="1200" dirty="0"/>
        </a:p>
      </dsp:txBody>
      <dsp:txXfrm>
        <a:off x="2" y="576063"/>
        <a:ext cx="577822" cy="57782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6360E9-309B-480D-A010-28869FB8A275}">
      <dsp:nvSpPr>
        <dsp:cNvPr id="0" name=""/>
        <dsp:cNvSpPr/>
      </dsp:nvSpPr>
      <dsp:spPr>
        <a:xfrm>
          <a:off x="435" y="503176"/>
          <a:ext cx="577822" cy="577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el-GR" sz="2500" b="1" kern="12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el-GR" sz="2500" kern="1200" dirty="0"/>
        </a:p>
      </dsp:txBody>
      <dsp:txXfrm>
        <a:off x="435" y="503176"/>
        <a:ext cx="577822" cy="577822"/>
      </dsp:txXfrm>
    </dsp:sp>
    <dsp:sp modelId="{D19D0A8C-7F59-4A1F-9889-3F39FB02A93B}">
      <dsp:nvSpPr>
        <dsp:cNvPr id="0" name=""/>
        <dsp:cNvSpPr/>
      </dsp:nvSpPr>
      <dsp:spPr>
        <a:xfrm>
          <a:off x="625177" y="624519"/>
          <a:ext cx="335136" cy="33513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625177" y="624519"/>
        <a:ext cx="335136" cy="335136"/>
      </dsp:txXfrm>
    </dsp:sp>
    <dsp:sp modelId="{C102A941-A430-4059-88C7-226D41EE5A41}">
      <dsp:nvSpPr>
        <dsp:cNvPr id="0" name=""/>
        <dsp:cNvSpPr/>
      </dsp:nvSpPr>
      <dsp:spPr>
        <a:xfrm>
          <a:off x="1007232" y="503176"/>
          <a:ext cx="577822" cy="577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Times New Roman" pitchFamily="18" charset="0"/>
              <a:cs typeface="Times New Roman" pitchFamily="18" charset="0"/>
            </a:rPr>
            <a:t>a5 </a:t>
          </a:r>
          <a:endParaRPr lang="el-GR" sz="2500" kern="1200" dirty="0"/>
        </a:p>
      </dsp:txBody>
      <dsp:txXfrm>
        <a:off x="1007232" y="503176"/>
        <a:ext cx="577822" cy="577822"/>
      </dsp:txXfrm>
    </dsp:sp>
    <dsp:sp modelId="{1185B068-0BD6-4D1E-B5F6-D0FBB9C5617E}">
      <dsp:nvSpPr>
        <dsp:cNvPr id="0" name=""/>
        <dsp:cNvSpPr/>
      </dsp:nvSpPr>
      <dsp:spPr>
        <a:xfrm>
          <a:off x="1631974" y="624519"/>
          <a:ext cx="335136" cy="335136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400" kern="1200"/>
        </a:p>
      </dsp:txBody>
      <dsp:txXfrm>
        <a:off x="1631974" y="624519"/>
        <a:ext cx="335136" cy="335136"/>
      </dsp:txXfrm>
    </dsp:sp>
    <dsp:sp modelId="{266D3F63-9C57-4D1A-BA3A-7263B958886C}">
      <dsp:nvSpPr>
        <dsp:cNvPr id="0" name=""/>
        <dsp:cNvSpPr/>
      </dsp:nvSpPr>
      <dsp:spPr>
        <a:xfrm>
          <a:off x="2014030" y="503176"/>
          <a:ext cx="577822" cy="577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el-GR" sz="2500" b="1" kern="1200" dirty="0" smtClean="0">
              <a:latin typeface="Times New Roman" pitchFamily="18" charset="0"/>
              <a:cs typeface="Times New Roman" pitchFamily="18" charset="0"/>
            </a:rPr>
            <a:t>1</a:t>
          </a:r>
          <a:endParaRPr lang="el-GR" sz="2500" kern="1200" dirty="0"/>
        </a:p>
      </dsp:txBody>
      <dsp:txXfrm>
        <a:off x="2014030" y="503176"/>
        <a:ext cx="577822" cy="57782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3E4EE1-34D5-432E-9FE4-7B9AC5179EE0}">
      <dsp:nvSpPr>
        <dsp:cNvPr id="0" name=""/>
        <dsp:cNvSpPr/>
      </dsp:nvSpPr>
      <dsp:spPr>
        <a:xfrm>
          <a:off x="0" y="1008113"/>
          <a:ext cx="1753495" cy="87674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perspectiveAbove"/>
          <a:lightRig rig="threePt" dir="t"/>
        </a:scene3d>
        <a:sp3d prstMaterial="plastic">
          <a:bevelT w="1270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latin typeface="Times New Roman" pitchFamily="18" charset="0"/>
              <a:cs typeface="Times New Roman" pitchFamily="18" charset="0"/>
            </a:rPr>
            <a:t>Εξαγόμενες πληροφορίες</a:t>
          </a:r>
          <a:endParaRPr lang="el-GR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008113"/>
        <a:ext cx="1753495" cy="876747"/>
      </dsp:txXfrm>
    </dsp:sp>
    <dsp:sp modelId="{2753354B-10D0-4DD1-ADF3-0CFFD4EBC323}">
      <dsp:nvSpPr>
        <dsp:cNvPr id="0" name=""/>
        <dsp:cNvSpPr/>
      </dsp:nvSpPr>
      <dsp:spPr>
        <a:xfrm rot="19003374">
          <a:off x="1553813" y="915891"/>
          <a:ext cx="146850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468503" y="272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Above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 rot="19003374">
        <a:off x="2251352" y="906425"/>
        <a:ext cx="73425" cy="73425"/>
      </dsp:txXfrm>
    </dsp:sp>
    <dsp:sp modelId="{4BA35C79-67AC-412F-89C2-6B796CE21E9A}">
      <dsp:nvSpPr>
        <dsp:cNvPr id="0" name=""/>
        <dsp:cNvSpPr/>
      </dsp:nvSpPr>
      <dsp:spPr>
        <a:xfrm>
          <a:off x="2822635" y="1414"/>
          <a:ext cx="1753495" cy="87674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perspectiveAbove"/>
          <a:lightRig rig="threePt" dir="t"/>
        </a:scene3d>
        <a:sp3d prstMaterial="plastic">
          <a:bevelT w="1270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latin typeface="Times New Roman" pitchFamily="18" charset="0"/>
              <a:cs typeface="Times New Roman" pitchFamily="18" charset="0"/>
            </a:rPr>
            <a:t>ιατρική επιστήμη</a:t>
          </a:r>
          <a:endParaRPr lang="el-GR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22635" y="1414"/>
        <a:ext cx="1753495" cy="876747"/>
      </dsp:txXfrm>
    </dsp:sp>
    <dsp:sp modelId="{7DDE1CA4-EACA-4FBC-A2B4-E8ACBF44937B}">
      <dsp:nvSpPr>
        <dsp:cNvPr id="0" name=""/>
        <dsp:cNvSpPr/>
      </dsp:nvSpPr>
      <dsp:spPr>
        <a:xfrm rot="2589405">
          <a:off x="1553528" y="1924858"/>
          <a:ext cx="147842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478420" y="272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Above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 rot="2589405">
        <a:off x="2255777" y="1915144"/>
        <a:ext cx="73921" cy="73921"/>
      </dsp:txXfrm>
    </dsp:sp>
    <dsp:sp modelId="{BD3062BA-77AD-4676-A5D8-A7D377E887C9}">
      <dsp:nvSpPr>
        <dsp:cNvPr id="0" name=""/>
        <dsp:cNvSpPr/>
      </dsp:nvSpPr>
      <dsp:spPr>
        <a:xfrm>
          <a:off x="2831981" y="2019348"/>
          <a:ext cx="1753495" cy="87674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perspectiveAbove"/>
          <a:lightRig rig="threePt" dir="t"/>
        </a:scene3d>
        <a:sp3d prstMaterial="plastic">
          <a:bevelT w="1270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latin typeface="Times New Roman" pitchFamily="18" charset="0"/>
              <a:cs typeface="Times New Roman" pitchFamily="18" charset="0"/>
            </a:rPr>
            <a:t>ανίχνευση απάτης κ.α.</a:t>
          </a:r>
        </a:p>
      </dsp:txBody>
      <dsp:txXfrm>
        <a:off x="2831981" y="2019348"/>
        <a:ext cx="1753495" cy="876747"/>
      </dsp:txXfrm>
    </dsp:sp>
    <dsp:sp modelId="{0C1ED97A-68F9-47DE-A163-CD97665758CF}">
      <dsp:nvSpPr>
        <dsp:cNvPr id="0" name=""/>
        <dsp:cNvSpPr/>
      </dsp:nvSpPr>
      <dsp:spPr>
        <a:xfrm rot="96679">
          <a:off x="1753282" y="1434426"/>
          <a:ext cx="108007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080070" y="272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Above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 rot="96679">
        <a:off x="2266315" y="1434670"/>
        <a:ext cx="54003" cy="54003"/>
      </dsp:txXfrm>
    </dsp:sp>
    <dsp:sp modelId="{1E6B0E97-B187-4D65-B283-DFDB8DD04588}">
      <dsp:nvSpPr>
        <dsp:cNvPr id="0" name=""/>
        <dsp:cNvSpPr/>
      </dsp:nvSpPr>
      <dsp:spPr>
        <a:xfrm>
          <a:off x="2833138" y="1038484"/>
          <a:ext cx="1753495" cy="87674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perspectiveAbove"/>
          <a:lightRig rig="threePt" dir="t"/>
        </a:scene3d>
        <a:sp3d prstMaterial="plastic">
          <a:bevelT w="1270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latin typeface="Times New Roman" pitchFamily="18" charset="0"/>
              <a:cs typeface="Times New Roman" pitchFamily="18" charset="0"/>
            </a:rPr>
            <a:t>ανάλυση αγοράς</a:t>
          </a:r>
          <a:endParaRPr lang="el-GR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33138" y="1038484"/>
        <a:ext cx="1753495" cy="87674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B7B001-51AD-4C7E-9EF1-22BE5CACCE3D}">
      <dsp:nvSpPr>
        <dsp:cNvPr id="0" name=""/>
        <dsp:cNvSpPr/>
      </dsp:nvSpPr>
      <dsp:spPr>
        <a:xfrm>
          <a:off x="0" y="123111"/>
          <a:ext cx="493413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B2CB9F-F74C-45F9-88D1-D8F3318C732E}">
      <dsp:nvSpPr>
        <dsp:cNvPr id="0" name=""/>
        <dsp:cNvSpPr/>
      </dsp:nvSpPr>
      <dsp:spPr>
        <a:xfrm>
          <a:off x="390618" y="9347"/>
          <a:ext cx="4098043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702" tIns="0" rIns="20670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solidFill>
                <a:schemeClr val="bg1"/>
              </a:solidFill>
            </a:rPr>
            <a:t>Φιλικό προς το χρήστη</a:t>
          </a:r>
          <a:endParaRPr lang="el-GR" sz="2000" kern="1200" dirty="0">
            <a:solidFill>
              <a:schemeClr val="bg1"/>
            </a:solidFill>
          </a:endParaRPr>
        </a:p>
      </dsp:txBody>
      <dsp:txXfrm>
        <a:off x="390618" y="9347"/>
        <a:ext cx="4098043" cy="678960"/>
      </dsp:txXfrm>
    </dsp:sp>
    <dsp:sp modelId="{9B3219C4-9792-4762-81C5-15410FD63569}">
      <dsp:nvSpPr>
        <dsp:cNvPr id="0" name=""/>
        <dsp:cNvSpPr/>
      </dsp:nvSpPr>
      <dsp:spPr>
        <a:xfrm>
          <a:off x="0" y="1392108"/>
          <a:ext cx="493413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29FBC-A157-4E4A-824D-91A4AFAD541D}">
      <dsp:nvSpPr>
        <dsp:cNvPr id="0" name=""/>
        <dsp:cNvSpPr/>
      </dsp:nvSpPr>
      <dsp:spPr>
        <a:xfrm>
          <a:off x="390618" y="1052627"/>
          <a:ext cx="4235142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702" tIns="0" rIns="20670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Πληροφορίες για Διοικητικό, Ιατρικό και προσωπιό φροντίδας</a:t>
          </a:r>
          <a:endParaRPr lang="el-GR" sz="2000" kern="1200" dirty="0"/>
        </a:p>
      </dsp:txBody>
      <dsp:txXfrm>
        <a:off x="390618" y="1052627"/>
        <a:ext cx="4235142" cy="678960"/>
      </dsp:txXfrm>
    </dsp:sp>
    <dsp:sp modelId="{8F5E7F9A-9076-41A7-901A-1F0E69240742}">
      <dsp:nvSpPr>
        <dsp:cNvPr id="0" name=""/>
        <dsp:cNvSpPr/>
      </dsp:nvSpPr>
      <dsp:spPr>
        <a:xfrm>
          <a:off x="0" y="2435387"/>
          <a:ext cx="493413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242682-6435-46A1-9138-F0C507BC4F8E}">
      <dsp:nvSpPr>
        <dsp:cNvPr id="0" name=""/>
        <dsp:cNvSpPr/>
      </dsp:nvSpPr>
      <dsp:spPr>
        <a:xfrm>
          <a:off x="390618" y="2095908"/>
          <a:ext cx="4235088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702" tIns="0" rIns="20670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Καταγραφή περιστατικών, ιατρική καρτέλα , εξόρυξη γνώσης</a:t>
          </a:r>
          <a:endParaRPr lang="el-GR" sz="2000" kern="1200" dirty="0"/>
        </a:p>
      </dsp:txBody>
      <dsp:txXfrm>
        <a:off x="390618" y="2095908"/>
        <a:ext cx="4235088" cy="67896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73E1DC-EC18-4C88-85B4-D9D911EEA533}">
      <dsp:nvSpPr>
        <dsp:cNvPr id="0" name=""/>
        <dsp:cNvSpPr/>
      </dsp:nvSpPr>
      <dsp:spPr>
        <a:xfrm rot="16200000">
          <a:off x="770142" y="-770142"/>
          <a:ext cx="2384152" cy="392443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Έρευνα πληροφοριών σε ιδρύματα για Α.Μ.Ε.Α. (οργανόγραμμα, λειτουργία ιδρύματος, παθήσεις, προβλήματα).</a:t>
          </a:r>
          <a:endParaRPr lang="el-GR" sz="2400" kern="1200" dirty="0"/>
        </a:p>
      </dsp:txBody>
      <dsp:txXfrm rot="16200000">
        <a:off x="1068161" y="-1068161"/>
        <a:ext cx="1788114" cy="3924436"/>
      </dsp:txXfrm>
    </dsp:sp>
    <dsp:sp modelId="{79D212EC-C8AB-41DD-8AB1-833CBA582144}">
      <dsp:nvSpPr>
        <dsp:cNvPr id="0" name=""/>
        <dsp:cNvSpPr/>
      </dsp:nvSpPr>
      <dsp:spPr>
        <a:xfrm>
          <a:off x="3924436" y="18501"/>
          <a:ext cx="3924436" cy="238415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Εμβάθυνση στα προγραμματιστικά εργαλεία </a:t>
          </a:r>
          <a:r>
            <a:rPr lang="en-US" sz="2400" kern="1200" dirty="0" smtClean="0"/>
            <a:t>PHP, </a:t>
          </a:r>
          <a:r>
            <a:rPr lang="en-US" sz="2400" kern="1200" dirty="0" err="1" smtClean="0"/>
            <a:t>MySQL</a:t>
          </a:r>
          <a:r>
            <a:rPr lang="en-US" sz="2400" kern="1200" dirty="0" smtClean="0"/>
            <a:t>, HTML, CSS</a:t>
          </a:r>
          <a:r>
            <a:rPr lang="el-GR" sz="2400" kern="1200" dirty="0" smtClean="0"/>
            <a:t>.</a:t>
          </a:r>
          <a:endParaRPr lang="el-GR" sz="2400" kern="1200" dirty="0"/>
        </a:p>
      </dsp:txBody>
      <dsp:txXfrm>
        <a:off x="3924436" y="18501"/>
        <a:ext cx="3924436" cy="1788114"/>
      </dsp:txXfrm>
    </dsp:sp>
    <dsp:sp modelId="{6E4E92AF-EB51-4BD6-AF2A-B9F1626E0FC2}">
      <dsp:nvSpPr>
        <dsp:cNvPr id="0" name=""/>
        <dsp:cNvSpPr/>
      </dsp:nvSpPr>
      <dsp:spPr>
        <a:xfrm rot="10800000">
          <a:off x="0" y="2384152"/>
          <a:ext cx="3924436" cy="238415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Σχεδίαση, ανάλυση,  υλοποίηση της βάσης δεδομένων και του ιστότοπου.</a:t>
          </a:r>
          <a:endParaRPr lang="el-GR" sz="2400" kern="1200" dirty="0"/>
        </a:p>
      </dsp:txBody>
      <dsp:txXfrm rot="10800000">
        <a:off x="0" y="2980189"/>
        <a:ext cx="3924436" cy="1788114"/>
      </dsp:txXfrm>
    </dsp:sp>
    <dsp:sp modelId="{46E862EC-55CD-423F-A5F2-2B2E834C9AD5}">
      <dsp:nvSpPr>
        <dsp:cNvPr id="0" name=""/>
        <dsp:cNvSpPr/>
      </dsp:nvSpPr>
      <dsp:spPr>
        <a:xfrm rot="5400000">
          <a:off x="4694578" y="1614009"/>
          <a:ext cx="2384152" cy="392443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Συνομιλία με εξειδικευμένο προσωπικό, ιατρούς. Μελέτη για Α.Μ.Ε.Α. και τις παθήσεις τους.</a:t>
          </a:r>
          <a:endParaRPr lang="el-GR" sz="2400" kern="1200" dirty="0"/>
        </a:p>
      </dsp:txBody>
      <dsp:txXfrm rot="5400000">
        <a:off x="4992596" y="1912028"/>
        <a:ext cx="1788114" cy="3924436"/>
      </dsp:txXfrm>
    </dsp:sp>
    <dsp:sp modelId="{F6BC5959-EA58-4D74-B99C-A35EA3C78E2C}">
      <dsp:nvSpPr>
        <dsp:cNvPr id="0" name=""/>
        <dsp:cNvSpPr/>
      </dsp:nvSpPr>
      <dsp:spPr>
        <a:xfrm>
          <a:off x="2747105" y="1788114"/>
          <a:ext cx="2354661" cy="119207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Εξόρυξη γνώσης με πολύτιμα ιατρικά αποτελέσματα</a:t>
          </a:r>
          <a:endParaRPr lang="el-GR" sz="2000" kern="1200" dirty="0"/>
        </a:p>
      </dsp:txBody>
      <dsp:txXfrm>
        <a:off x="2747105" y="1788114"/>
        <a:ext cx="2354661" cy="1192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982B35-1A2D-499D-B72D-7FDB1F8ACA61}" type="datetimeFigureOut">
              <a:rPr lang="el-GR"/>
              <a:pPr>
                <a:defRPr/>
              </a:pPr>
              <a:t>28/11/2011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l-G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F58885-9940-4179-8536-03032EEE1F4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C813F1-7998-487A-B14E-F8E994318BE1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1607C-08E9-4BB7-9138-5A88104BE648}" type="datetimeFigureOut">
              <a:rPr lang="el-GR"/>
              <a:pPr>
                <a:defRPr/>
              </a:pPr>
              <a:t>28/11/2011</a:t>
            </a:fld>
            <a:endParaRPr lang="el-G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85697-ED0F-4040-98E4-757CB8E08C6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95967-67FE-4355-8E30-3B89F9514E14}" type="datetimeFigureOut">
              <a:rPr lang="el-GR"/>
              <a:pPr>
                <a:defRPr/>
              </a:pPr>
              <a:t>28/11/2011</a:t>
            </a:fld>
            <a:endParaRPr lang="el-G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E0BC-6DE9-4746-B6AD-5D3B56C7AE2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6D301-3748-4FE1-9190-CF18104B2759}" type="datetimeFigureOut">
              <a:rPr lang="el-GR"/>
              <a:pPr>
                <a:defRPr/>
              </a:pPr>
              <a:t>28/11/2011</a:t>
            </a:fld>
            <a:endParaRPr lang="el-G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AF9E9-287A-49B5-9BC7-8AEA6226A4D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1D6C5-4F89-4843-8B7C-FE8DB7EACBE9}" type="datetimeFigureOut">
              <a:rPr lang="el-GR"/>
              <a:pPr>
                <a:defRPr/>
              </a:pPr>
              <a:t>28/11/2011</a:t>
            </a:fld>
            <a:endParaRPr lang="el-G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EA22B-A1E2-417E-91FB-5B10C297B2D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29DC3-A1E7-417D-86A7-FEA60CEF4BD9}" type="datetimeFigureOut">
              <a:rPr lang="el-GR"/>
              <a:pPr>
                <a:defRPr/>
              </a:pPr>
              <a:t>28/11/2011</a:t>
            </a:fld>
            <a:endParaRPr lang="el-G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8748E-253F-47EA-B5AE-08980876BEF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AFBAD-6556-4890-9B86-B67263539847}" type="datetimeFigureOut">
              <a:rPr lang="el-GR"/>
              <a:pPr>
                <a:defRPr/>
              </a:pPr>
              <a:t>28/11/2011</a:t>
            </a:fld>
            <a:endParaRPr lang="el-GR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C9942-6217-4C25-98EC-F3356FDE2E5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4041F-EA88-43F7-8B1C-33722F339AC0}" type="datetimeFigureOut">
              <a:rPr lang="el-GR"/>
              <a:pPr>
                <a:defRPr/>
              </a:pPr>
              <a:t>28/11/2011</a:t>
            </a:fld>
            <a:endParaRPr lang="el-GR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5B571-5FD5-4F52-8530-0EA0DED0B07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12331-3684-42ED-8037-67FDC375302B}" type="datetimeFigureOut">
              <a:rPr lang="el-GR"/>
              <a:pPr>
                <a:defRPr/>
              </a:pPr>
              <a:t>28/11/2011</a:t>
            </a:fld>
            <a:endParaRPr lang="el-GR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90270-312F-4E2D-81B3-1BFBDD98EDE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12EDC-A450-43CB-8E75-E34F68FECA5B}" type="datetimeFigureOut">
              <a:rPr lang="el-GR"/>
              <a:pPr>
                <a:defRPr/>
              </a:pPr>
              <a:t>28/11/2011</a:t>
            </a:fld>
            <a:endParaRPr lang="el-GR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C8D2B-C16F-453F-BC3C-8CB6B888760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32EAF-E927-4D51-986A-A3AE5A48C56D}" type="datetimeFigureOut">
              <a:rPr lang="el-GR"/>
              <a:pPr>
                <a:defRPr/>
              </a:pPr>
              <a:t>28/11/2011</a:t>
            </a:fld>
            <a:endParaRPr lang="el-GR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7CDCB-3898-499C-AD1D-74FEE075486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C5A28-55AC-4438-9638-255B8FCDE867}" type="datetimeFigureOut">
              <a:rPr lang="el-GR"/>
              <a:pPr>
                <a:defRPr/>
              </a:pPr>
              <a:t>28/11/2011</a:t>
            </a:fld>
            <a:endParaRPr lang="el-G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0B171-4D1C-44C1-BA78-49CA7241B44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334C62-6214-4F44-9DF3-C4653E96677D}" type="datetimeFigureOut">
              <a:rPr lang="el-GR"/>
              <a:pPr>
                <a:defRPr/>
              </a:pPr>
              <a:t>28/11/2011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9F7959-ACC8-4B48-8272-8A36D0A2A15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51" r:id="rId9"/>
    <p:sldLayoutId id="2147483849" r:id="rId10"/>
    <p:sldLayoutId id="21474838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59A9F2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59A9F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F6FC6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3.jpe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3.jpeg"/><Relationship Id="rId12" Type="http://schemas.microsoft.com/office/2007/relationships/diagramDrawing" Target="../diagrams/drawing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11" Type="http://schemas.openxmlformats.org/officeDocument/2006/relationships/diagramColors" Target="../diagrams/colors5.xml"/><Relationship Id="rId5" Type="http://schemas.openxmlformats.org/officeDocument/2006/relationships/diagramColors" Target="../diagrams/colors4.xml"/><Relationship Id="rId10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4.xml"/><Relationship Id="rId9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468313" y="4652963"/>
            <a:ext cx="8207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l-GR">
              <a:latin typeface="Cambria" pitchFamily="18" charset="0"/>
            </a:endParaRPr>
          </a:p>
          <a:p>
            <a:endParaRPr lang="el-GR" b="1">
              <a:latin typeface="Cambria" pitchFamily="18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267744" y="1916832"/>
            <a:ext cx="5112568" cy="576064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dirty="0" smtClean="0"/>
              <a:t>ΤΙΤΛΟΣ ΠΤΥΧΙΑΚΗΣ ΕΡΓΑΣΙΑΣ:</a:t>
            </a:r>
            <a:endParaRPr lang="el-GR" dirty="0"/>
          </a:p>
        </p:txBody>
      </p:sp>
      <p:sp>
        <p:nvSpPr>
          <p:cNvPr id="18" name="Rounded Rectangle 17"/>
          <p:cNvSpPr/>
          <p:nvPr/>
        </p:nvSpPr>
        <p:spPr>
          <a:xfrm>
            <a:off x="1475656" y="2492896"/>
            <a:ext cx="6336704" cy="21602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perspectiveFront"/>
              <a:lightRig rig="threePt" dir="t"/>
            </a:scene3d>
          </a:bodyPr>
          <a:lstStyle/>
          <a:p>
            <a:pPr algn="ctr">
              <a:defRPr/>
            </a:pPr>
            <a:r>
              <a:rPr lang="el-G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Δημιουργία συστήματος διαχείρισης ιδρύματος για άτομα με ειδικές ανάγκες</a:t>
            </a:r>
          </a:p>
          <a:p>
            <a:pPr algn="ctr">
              <a:defRPr/>
            </a:pPr>
            <a:endParaRPr lang="el-GR" dirty="0"/>
          </a:p>
        </p:txBody>
      </p:sp>
      <p:pic>
        <p:nvPicPr>
          <p:cNvPr id="20" name="Picture 19" descr="D:\Pictures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6124575"/>
            <a:ext cx="1714500" cy="733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8" name="Rectangle 14"/>
          <p:cNvSpPr>
            <a:spLocks noChangeArrowheads="1"/>
          </p:cNvSpPr>
          <p:nvPr/>
        </p:nvSpPr>
        <p:spPr bwMode="auto">
          <a:xfrm>
            <a:off x="0" y="836712"/>
            <a:ext cx="91440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l-GR" b="1" dirty="0">
                <a:latin typeface="Cambria" pitchFamily="18" charset="0"/>
                <a:cs typeface="Times New Roman" pitchFamily="18" charset="0"/>
              </a:rPr>
              <a:t>Τ.Ε.Ι. ΣΕΡΡΩΝ</a:t>
            </a:r>
            <a:endParaRPr lang="el-GR" sz="800" dirty="0">
              <a:latin typeface="Cambria" pitchFamily="18" charset="0"/>
            </a:endParaRPr>
          </a:p>
          <a:p>
            <a:pPr eaLnBrk="0" hangingPunct="0"/>
            <a:r>
              <a:rPr lang="el-GR" b="1" dirty="0">
                <a:latin typeface="Cambria" pitchFamily="18" charset="0"/>
                <a:cs typeface="Times New Roman" pitchFamily="18" charset="0"/>
              </a:rPr>
              <a:t>ΣΧΟΛΗ ΤΕΧΝΟΛΟΓΙΚΩΝ ΕΦΑΡΜΟΓΩΝ</a:t>
            </a:r>
            <a:endParaRPr lang="el-GR" sz="800" dirty="0">
              <a:latin typeface="Cambria" pitchFamily="18" charset="0"/>
            </a:endParaRPr>
          </a:p>
          <a:p>
            <a:pPr eaLnBrk="0" hangingPunct="0"/>
            <a:r>
              <a:rPr lang="el-GR" b="1" dirty="0">
                <a:latin typeface="Cambria" pitchFamily="18" charset="0"/>
                <a:cs typeface="Times New Roman" pitchFamily="18" charset="0"/>
              </a:rPr>
              <a:t>ΤΜΗΜΑ ΠΛΗΡΟΦΟΡΙΚΗΣ &amp; ΕΠΙΚΟΙΝΩΝΙΩΝ</a:t>
            </a:r>
            <a:endParaRPr lang="el-GR" dirty="0">
              <a:latin typeface="Cambria" pitchFamily="18" charset="0"/>
            </a:endParaRPr>
          </a:p>
        </p:txBody>
      </p:sp>
      <p:sp>
        <p:nvSpPr>
          <p:cNvPr id="3079" name="Rectangle 15"/>
          <p:cNvSpPr>
            <a:spLocks noChangeArrowheads="1"/>
          </p:cNvSpPr>
          <p:nvPr/>
        </p:nvSpPr>
        <p:spPr bwMode="auto">
          <a:xfrm>
            <a:off x="1979712" y="5013176"/>
            <a:ext cx="5200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l-GR" b="1" dirty="0">
                <a:latin typeface="Cambria" pitchFamily="18" charset="0"/>
                <a:cs typeface="Times New Roman" pitchFamily="18" charset="0"/>
              </a:rPr>
              <a:t>Επιβλέπων καθηγητής: </a:t>
            </a:r>
            <a:r>
              <a:rPr lang="el-GR" dirty="0">
                <a:latin typeface="Cambria" pitchFamily="18" charset="0"/>
                <a:cs typeface="Times New Roman" pitchFamily="18" charset="0"/>
              </a:rPr>
              <a:t>Βακαλούδης Αλέξανδρος</a:t>
            </a:r>
            <a:endParaRPr lang="el-GR" sz="800" dirty="0">
              <a:latin typeface="Cambria" pitchFamily="18" charset="0"/>
            </a:endParaRPr>
          </a:p>
          <a:p>
            <a:pPr algn="ctr" eaLnBrk="0" hangingPunct="0"/>
            <a:r>
              <a:rPr lang="el-GR" b="1" dirty="0">
                <a:latin typeface="Cambria" pitchFamily="18" charset="0"/>
                <a:cs typeface="Times New Roman" pitchFamily="18" charset="0"/>
              </a:rPr>
              <a:t>Σπουδαστής:</a:t>
            </a:r>
            <a:r>
              <a:rPr lang="en-US" b="1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l-GR" dirty="0">
                <a:latin typeface="Cambria" pitchFamily="18" charset="0"/>
                <a:cs typeface="Times New Roman" pitchFamily="18" charset="0"/>
              </a:rPr>
              <a:t>Τσιαουσίδης Δημήτριος (Α.Μ. 1393)</a:t>
            </a:r>
            <a:endParaRPr lang="el-GR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1560" y="692696"/>
            <a:ext cx="7772400" cy="57036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400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Δημιουργία 2-</a:t>
            </a:r>
            <a:r>
              <a:rPr sz="400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itemsets</a:t>
            </a:r>
            <a:endParaRPr lang="el-GR" sz="400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475656" y="1340768"/>
          <a:ext cx="3096344" cy="537179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48172"/>
                <a:gridCol w="1548172"/>
              </a:tblGrid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Itemset</a:t>
                      </a:r>
                      <a:endParaRPr lang="el-G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Support count</a:t>
                      </a:r>
                      <a:endParaRPr lang="el-G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{a</a:t>
                      </a:r>
                      <a:r>
                        <a:rPr lang="el-GR" dirty="0" smtClean="0"/>
                        <a:t>1</a:t>
                      </a:r>
                      <a:r>
                        <a:rPr lang="en-US" dirty="0" smtClean="0"/>
                        <a:t>, a2}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l-GR" dirty="0"/>
                    </a:p>
                  </a:txBody>
                  <a:tcPr/>
                </a:tc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{a1,</a:t>
                      </a:r>
                      <a:r>
                        <a:rPr lang="en-US" baseline="0" dirty="0" smtClean="0"/>
                        <a:t> a3</a:t>
                      </a:r>
                      <a:r>
                        <a:rPr lang="en-US" dirty="0" smtClean="0"/>
                        <a:t>}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l-GR" dirty="0"/>
                    </a:p>
                  </a:txBody>
                  <a:tcPr/>
                </a:tc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{a1,</a:t>
                      </a:r>
                      <a:r>
                        <a:rPr lang="en-US" baseline="0" dirty="0" smtClean="0"/>
                        <a:t> a4</a:t>
                      </a:r>
                      <a:r>
                        <a:rPr lang="en-US" dirty="0" smtClean="0"/>
                        <a:t>}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/>
                </a:tc>
              </a:tr>
              <a:tr h="4544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{a1,</a:t>
                      </a:r>
                      <a:r>
                        <a:rPr lang="en-US" baseline="0" dirty="0" smtClean="0"/>
                        <a:t> a5</a:t>
                      </a:r>
                      <a:r>
                        <a:rPr lang="en-US" dirty="0" smtClean="0"/>
                        <a:t>}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l-GR" dirty="0"/>
                    </a:p>
                  </a:txBody>
                  <a:tcPr/>
                </a:tc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{a2,</a:t>
                      </a:r>
                      <a:r>
                        <a:rPr lang="en-US" baseline="0" dirty="0" smtClean="0"/>
                        <a:t> a3</a:t>
                      </a:r>
                      <a:r>
                        <a:rPr lang="en-US" dirty="0" smtClean="0"/>
                        <a:t>}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l-GR" dirty="0"/>
                    </a:p>
                  </a:txBody>
                  <a:tcPr/>
                </a:tc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{a2,</a:t>
                      </a:r>
                      <a:r>
                        <a:rPr lang="en-US" baseline="0" dirty="0" smtClean="0"/>
                        <a:t> a4</a:t>
                      </a:r>
                      <a:r>
                        <a:rPr lang="en-US" dirty="0" smtClean="0"/>
                        <a:t>}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l-GR" dirty="0"/>
                    </a:p>
                  </a:txBody>
                  <a:tcPr/>
                </a:tc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{a2,</a:t>
                      </a:r>
                      <a:r>
                        <a:rPr lang="en-US" baseline="0" dirty="0" smtClean="0"/>
                        <a:t> a5</a:t>
                      </a:r>
                      <a:r>
                        <a:rPr lang="en-US" dirty="0" smtClean="0"/>
                        <a:t>}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l-GR" dirty="0"/>
                    </a:p>
                  </a:txBody>
                  <a:tcPr/>
                </a:tc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{a3</a:t>
                      </a:r>
                      <a:r>
                        <a:rPr lang="en-US" baseline="0" dirty="0" smtClean="0"/>
                        <a:t>, a4</a:t>
                      </a:r>
                      <a:r>
                        <a:rPr lang="en-US" dirty="0" smtClean="0"/>
                        <a:t>}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/>
                </a:tc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{a3,</a:t>
                      </a:r>
                      <a:r>
                        <a:rPr lang="en-US" baseline="0" dirty="0" smtClean="0"/>
                        <a:t> a5</a:t>
                      </a:r>
                      <a:r>
                        <a:rPr lang="en-US" dirty="0" smtClean="0"/>
                        <a:t>}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/>
                </a:tc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{a4,</a:t>
                      </a:r>
                      <a:r>
                        <a:rPr lang="en-US" baseline="0" dirty="0" smtClean="0"/>
                        <a:t> a5</a:t>
                      </a:r>
                      <a:r>
                        <a:rPr lang="en-US" dirty="0" smtClean="0"/>
                        <a:t>}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4572000" y="6093296"/>
            <a:ext cx="66396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C</a:t>
            </a:r>
            <a:r>
              <a:rPr lang="el-GR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36296" y="5373216"/>
            <a:ext cx="65434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L</a:t>
            </a:r>
            <a:r>
              <a:rPr lang="el-GR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0" y="3068638"/>
            <a:ext cx="1692275" cy="1368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Δημιουργία  του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C2</a:t>
            </a: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 από τον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πίνακα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L1</a:t>
            </a:r>
            <a:endParaRPr lang="el-GR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868144" y="1844824"/>
          <a:ext cx="3096344" cy="347078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48172"/>
                <a:gridCol w="1548172"/>
              </a:tblGrid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Itemset</a:t>
                      </a:r>
                      <a:endParaRPr lang="el-G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Support count</a:t>
                      </a:r>
                      <a:endParaRPr lang="el-G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{a</a:t>
                      </a:r>
                      <a:r>
                        <a:rPr lang="el-GR" dirty="0" smtClean="0"/>
                        <a:t>1</a:t>
                      </a:r>
                      <a:r>
                        <a:rPr lang="en-US" dirty="0" smtClean="0"/>
                        <a:t>, a2}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l-GR" dirty="0"/>
                    </a:p>
                  </a:txBody>
                  <a:tcPr/>
                </a:tc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{a1,</a:t>
                      </a:r>
                      <a:r>
                        <a:rPr lang="en-US" baseline="0" dirty="0" smtClean="0"/>
                        <a:t> a3</a:t>
                      </a:r>
                      <a:r>
                        <a:rPr lang="en-US" dirty="0" smtClean="0"/>
                        <a:t>}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l-GR" dirty="0"/>
                    </a:p>
                  </a:txBody>
                  <a:tcPr/>
                </a:tc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{a1,</a:t>
                      </a:r>
                      <a:r>
                        <a:rPr lang="en-US" baseline="0" dirty="0" smtClean="0"/>
                        <a:t> a5</a:t>
                      </a:r>
                      <a:r>
                        <a:rPr lang="en-US" dirty="0" smtClean="0"/>
                        <a:t>}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l-GR" dirty="0"/>
                    </a:p>
                  </a:txBody>
                  <a:tcPr/>
                </a:tc>
              </a:tr>
              <a:tr h="4544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{a2,</a:t>
                      </a:r>
                      <a:r>
                        <a:rPr lang="en-US" baseline="0" dirty="0" smtClean="0"/>
                        <a:t> a3</a:t>
                      </a:r>
                      <a:r>
                        <a:rPr lang="en-US" dirty="0" smtClean="0"/>
                        <a:t>}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l-GR" dirty="0"/>
                    </a:p>
                  </a:txBody>
                  <a:tcPr/>
                </a:tc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{a2,</a:t>
                      </a:r>
                      <a:r>
                        <a:rPr lang="en-US" baseline="0" dirty="0" smtClean="0"/>
                        <a:t> a4</a:t>
                      </a:r>
                      <a:r>
                        <a:rPr lang="en-US" dirty="0" smtClean="0"/>
                        <a:t>}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l-GR" dirty="0"/>
                    </a:p>
                  </a:txBody>
                  <a:tcPr/>
                </a:tc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{a2,</a:t>
                      </a:r>
                      <a:r>
                        <a:rPr lang="en-US" baseline="0" dirty="0" smtClean="0"/>
                        <a:t> a5</a:t>
                      </a:r>
                      <a:r>
                        <a:rPr lang="en-US" dirty="0" smtClean="0"/>
                        <a:t>}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Right Arrow 19"/>
          <p:cNvSpPr/>
          <p:nvPr/>
        </p:nvSpPr>
        <p:spPr>
          <a:xfrm>
            <a:off x="3995738" y="2636838"/>
            <a:ext cx="2232025" cy="2087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Σύγκριση του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candidate support count </a:t>
            </a: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με το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minimum support count</a:t>
            </a:r>
            <a:endParaRPr lang="el-GR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pic>
        <p:nvPicPr>
          <p:cNvPr id="13" name="Picture 2" descr="D:\Pictures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6316824"/>
            <a:ext cx="1259632" cy="541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1560" y="620688"/>
            <a:ext cx="7772400" cy="126306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400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Εξαγωγή κανόνων συσχέτισης</a:t>
            </a:r>
            <a:br>
              <a:rPr lang="el-GR" sz="400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400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sz="400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association rules</a:t>
            </a:r>
            <a:r>
              <a:rPr lang="el-GR" sz="400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z="400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825" y="2060575"/>
            <a:ext cx="8713788" cy="4248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l-GR" b="1" dirty="0">
                <a:latin typeface="Times New Roman" pitchFamily="18" charset="0"/>
                <a:cs typeface="Times New Roman" pitchFamily="18" charset="0"/>
              </a:rPr>
              <a:t>Διαδικασία: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el-GR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Για κάθε συχνό στοιχειοσύνολο </a:t>
            </a:r>
            <a:r>
              <a:rPr lang="el-GR" b="1" dirty="0">
                <a:latin typeface="Times New Roman" pitchFamily="18" charset="0"/>
                <a:cs typeface="Times New Roman" pitchFamily="18" charset="0"/>
              </a:rPr>
              <a:t>«Ι»,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εξάγονται όλα τα </a:t>
            </a:r>
            <a:r>
              <a:rPr lang="el-GR" b="1" u="sng" dirty="0">
                <a:latin typeface="Times New Roman" pitchFamily="18" charset="0"/>
                <a:cs typeface="Times New Roman" pitchFamily="18" charset="0"/>
              </a:rPr>
              <a:t>μη κενά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υποσύνολα του </a:t>
            </a:r>
            <a:r>
              <a:rPr lang="el-GR" b="1" dirty="0">
                <a:latin typeface="Times New Roman" pitchFamily="18" charset="0"/>
                <a:cs typeface="Times New Roman" pitchFamily="18" charset="0"/>
              </a:rPr>
              <a:t>«Ι»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el-GR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Για κάθε μη κενό υποσύνολο </a:t>
            </a:r>
            <a:r>
              <a:rPr lang="el-GR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l-GR" b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του </a:t>
            </a:r>
            <a:r>
              <a:rPr lang="el-GR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l-GR" b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παράγεται ο κανόνας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-&gt; (I-s)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εάν το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support_count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(I)/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support_count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(s) &gt;=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minimum_confidence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l-GR" b="1" dirty="0">
                <a:latin typeface="Times New Roman" pitchFamily="18" charset="0"/>
                <a:cs typeface="Times New Roman" pitchFamily="18" charset="0"/>
              </a:rPr>
              <a:t>Παράδειγμα: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 = { {a1}, {a2}, {a3}, {a4}, {a5},{a1, a2}, {a1, a3}, {a1, a5}, {a2, a3}, {a2, a4}, {a2, a5}, {a1, a2, a3}, {a1, a2, a5} }.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n-US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l-GR" b="1" dirty="0">
                <a:latin typeface="Times New Roman" pitchFamily="18" charset="0"/>
                <a:cs typeface="Times New Roman" pitchFamily="18" charset="0"/>
              </a:rPr>
              <a:t>Έστω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= {a1, a2, a5}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l-GR" dirty="0">
                <a:latin typeface="Times New Roman" pitchFamily="18" charset="0"/>
                <a:cs typeface="Times New Roman" pitchFamily="18" charset="0"/>
              </a:rPr>
              <a:t>Τα </a:t>
            </a:r>
            <a:r>
              <a:rPr lang="el-GR" u="sng" dirty="0">
                <a:latin typeface="Times New Roman" pitchFamily="18" charset="0"/>
                <a:cs typeface="Times New Roman" pitchFamily="18" charset="0"/>
              </a:rPr>
              <a:t>μη κενά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υποσύνολά του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είναι: 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a1, a2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a1, a5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a2, a5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{a1}, {a2}, {a5}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113"/>
            <a:ext cx="52197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Πληροφοριακό σύστημα για ίδρυμα Α.Μ.Ε.Α.</a:t>
            </a:r>
          </a:p>
        </p:txBody>
      </p:sp>
      <p:pic>
        <p:nvPicPr>
          <p:cNvPr id="7" name="Picture 2" descr="D:\Pictures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6316824"/>
            <a:ext cx="1259632" cy="541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1560" y="620688"/>
            <a:ext cx="7772400" cy="126306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400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Εξαγωγή κανόνων συσχέτισης</a:t>
            </a:r>
            <a:br>
              <a:rPr lang="el-GR" sz="400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400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sz="400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association rules</a:t>
            </a:r>
            <a:r>
              <a:rPr lang="el-GR" sz="400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z="400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825" y="2060575"/>
            <a:ext cx="8713788" cy="5356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Minimum confidence = 70%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support_count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(I)/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support_count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(s) &gt;=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minimum_confidence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el-GR" b="1" u="sng" dirty="0">
                <a:latin typeface="Times New Roman" pitchFamily="18" charset="0"/>
                <a:cs typeface="Times New Roman" pitchFamily="18" charset="0"/>
              </a:rPr>
              <a:t>Κανόνας 1</a:t>
            </a:r>
            <a:r>
              <a:rPr lang="el-GR" b="1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a1, a2 -&gt;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a5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                      Confidence: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sup_count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(a1, a2, a5)/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sup_count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(a1, a2) = 2/4 = 50%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          </a:t>
            </a:r>
            <a:r>
              <a:rPr lang="el-G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Ο </a:t>
            </a:r>
            <a:r>
              <a:rPr lang="el-GR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κανόνας 1</a:t>
            </a:r>
            <a:r>
              <a:rPr lang="el-G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απορρίπτεται.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endParaRPr lang="en-US" b="1" u="sng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el-GR" b="1" u="sng" dirty="0">
                <a:latin typeface="Times New Roman" pitchFamily="18" charset="0"/>
                <a:cs typeface="Times New Roman" pitchFamily="18" charset="0"/>
              </a:rPr>
              <a:t>Κανόνας 2:</a:t>
            </a:r>
            <a:r>
              <a:rPr lang="el-G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 a1, a5 -&gt; a2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	          Confidence: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sup_count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(a1, a2, a5)/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sup_count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(a1, a5) = 2/</a:t>
            </a:r>
            <a:r>
              <a:rPr lang="el-GR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= 100%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          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Ο </a:t>
            </a:r>
            <a:r>
              <a:rPr lang="el-GR" b="1" u="sng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κανόνας </a:t>
            </a:r>
            <a:r>
              <a:rPr lang="en-US" b="1" u="sng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επιλέγεται.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endParaRPr lang="en-US" b="1" u="sng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el-GR" b="1" u="sng" dirty="0">
                <a:latin typeface="Times New Roman" pitchFamily="18" charset="0"/>
                <a:cs typeface="Times New Roman" pitchFamily="18" charset="0"/>
              </a:rPr>
              <a:t>Κανόνας 3:</a:t>
            </a:r>
            <a:r>
              <a:rPr lang="el-G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 a</a:t>
            </a:r>
            <a:r>
              <a:rPr lang="el-GR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a5 -&gt; a</a:t>
            </a:r>
            <a:r>
              <a:rPr lang="el-GR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	          Confidence: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sup_count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(a1, a2, a5)/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sup_count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(a</a:t>
            </a:r>
            <a:r>
              <a:rPr lang="el-GR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a5) = 2/</a:t>
            </a:r>
            <a:r>
              <a:rPr lang="el-GR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= 100%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          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Ο </a:t>
            </a:r>
            <a:r>
              <a:rPr lang="el-GR" b="1" u="sng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κανόνας 3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επιλέγεται.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8" name="Picture 2" descr="D:\Pictures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6316824"/>
            <a:ext cx="1259632" cy="541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1560" y="620688"/>
            <a:ext cx="7772400" cy="126306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4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Εξαγωγή κανόνων συσχέτισης</a:t>
            </a:r>
            <a:br>
              <a:rPr lang="el-GR" sz="4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4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sz="4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association rules</a:t>
            </a:r>
            <a:r>
              <a:rPr lang="el-GR" sz="4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z="40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825" y="2060575"/>
            <a:ext cx="8713788" cy="9969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l-GR" b="1" u="sng" dirty="0">
                <a:latin typeface="Times New Roman" pitchFamily="18" charset="0"/>
                <a:cs typeface="Times New Roman" pitchFamily="18" charset="0"/>
              </a:rPr>
              <a:t>ΑΠΟΤΕΛΕΣΜΑΤΑ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n-US" b="1" u="sng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1600" b="1" i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a1 = </a:t>
            </a:r>
            <a:r>
              <a:rPr lang="el-GR" sz="1600" b="1" i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επιληψία,  α2 = πυρετός,  α3 = ανήσυχη συμπεριφορά,  α4 = πονόλαιμος,  α5 = εμετός</a:t>
            </a:r>
            <a:endParaRPr lang="en-US" dirty="0">
              <a:latin typeface="+mn-lt"/>
              <a:cs typeface="+mn-cs"/>
            </a:endParaRPr>
          </a:p>
        </p:txBody>
      </p:sp>
      <p:pic>
        <p:nvPicPr>
          <p:cNvPr id="5" name="Picture 2" descr="D:\Pictures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6316824"/>
            <a:ext cx="1259632" cy="541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7" name="Diagram 6"/>
          <p:cNvGraphicFramePr/>
          <p:nvPr/>
        </p:nvGraphicFramePr>
        <p:xfrm>
          <a:off x="1115616" y="3429000"/>
          <a:ext cx="259228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3059832" y="5085184"/>
          <a:ext cx="259228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Frame 13"/>
          <p:cNvSpPr/>
          <p:nvPr/>
        </p:nvSpPr>
        <p:spPr>
          <a:xfrm>
            <a:off x="611560" y="3429000"/>
            <a:ext cx="3600400" cy="1584176"/>
          </a:xfrm>
          <a:prstGeom prst="frame">
            <a:avLst>
              <a:gd name="adj1" fmla="val 2880"/>
            </a:avLst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3500000" scaled="1"/>
            <a:tileRect/>
          </a:gradFill>
          <a:effectLst>
            <a:glow rad="635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Righ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17" name="Frame 16"/>
          <p:cNvSpPr/>
          <p:nvPr/>
        </p:nvSpPr>
        <p:spPr>
          <a:xfrm>
            <a:off x="4427984" y="3429000"/>
            <a:ext cx="3600400" cy="1584176"/>
          </a:xfrm>
          <a:prstGeom prst="frame">
            <a:avLst>
              <a:gd name="adj1" fmla="val 2880"/>
            </a:avLst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3500000" scaled="1"/>
            <a:tileRect/>
          </a:gradFill>
          <a:effectLst>
            <a:glow rad="63500">
              <a:schemeClr val="accent1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Lef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2483768" y="5085184"/>
            <a:ext cx="3600400" cy="1584176"/>
          </a:xfrm>
          <a:prstGeom prst="frame">
            <a:avLst>
              <a:gd name="adj1" fmla="val 2880"/>
            </a:avLst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3500000" scaled="1"/>
            <a:tileRect/>
          </a:gra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solidFill>
                <a:schemeClr val="tx1"/>
              </a:solidFill>
            </a:endParaRPr>
          </a:p>
        </p:txBody>
      </p:sp>
      <p:graphicFrame>
        <p:nvGraphicFramePr>
          <p:cNvPr id="19" name="Diagram 18"/>
          <p:cNvGraphicFramePr/>
          <p:nvPr/>
        </p:nvGraphicFramePr>
        <p:xfrm>
          <a:off x="5076056" y="3429000"/>
          <a:ext cx="259228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1" name="Rectangle 10"/>
          <p:cNvSpPr/>
          <p:nvPr/>
        </p:nvSpPr>
        <p:spPr>
          <a:xfrm>
            <a:off x="1763688" y="4581128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100%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68144" y="4581128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100%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92080" y="6165304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100%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1902"/>
          </a:xfrm>
        </p:spPr>
        <p:txBody>
          <a:bodyPr/>
          <a:lstStyle/>
          <a:p>
            <a:pPr algn="ctr"/>
            <a:r>
              <a:rPr lang="en-US" sz="2800" b="1" dirty="0" smtClean="0"/>
              <a:t>SCREENSHOTS</a:t>
            </a:r>
            <a:endParaRPr lang="el-GR" sz="2800" b="1" dirty="0"/>
          </a:p>
        </p:txBody>
      </p:sp>
      <p:pic>
        <p:nvPicPr>
          <p:cNvPr id="1026" name="Picture 2" descr="D:\Documents\PTYXIAKI\ΒΟΟΚ\Pictures\administrative_staf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568952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1902"/>
          </a:xfrm>
        </p:spPr>
        <p:txBody>
          <a:bodyPr/>
          <a:lstStyle/>
          <a:p>
            <a:pPr algn="ctr"/>
            <a:r>
              <a:rPr lang="en-US" sz="2800" b="1" dirty="0" smtClean="0"/>
              <a:t>SCREENSHOTS</a:t>
            </a:r>
            <a:endParaRPr lang="el-GR" sz="2800" b="1" dirty="0"/>
          </a:p>
        </p:txBody>
      </p:sp>
      <p:pic>
        <p:nvPicPr>
          <p:cNvPr id="2050" name="Picture 2" descr="D:\Documents\PTYXIAKI\ΒΟΟΚ\Pictures\care_staf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568952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1902"/>
          </a:xfrm>
        </p:spPr>
        <p:txBody>
          <a:bodyPr/>
          <a:lstStyle/>
          <a:p>
            <a:pPr algn="ctr"/>
            <a:r>
              <a:rPr lang="en-US" sz="2800" b="1" dirty="0" smtClean="0"/>
              <a:t>SCREENSHOTS</a:t>
            </a:r>
            <a:endParaRPr lang="el-GR" sz="2800" b="1" dirty="0"/>
          </a:p>
        </p:txBody>
      </p:sp>
      <p:pic>
        <p:nvPicPr>
          <p:cNvPr id="3074" name="Picture 2" descr="D:\Documents\PTYXIAKI\ΒΟΟΚ\Pictures\control_pan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568952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1902"/>
          </a:xfrm>
        </p:spPr>
        <p:txBody>
          <a:bodyPr/>
          <a:lstStyle/>
          <a:p>
            <a:pPr algn="ctr"/>
            <a:r>
              <a:rPr lang="en-US" sz="2800" b="1" dirty="0" smtClean="0"/>
              <a:t>SCREENSHOTS</a:t>
            </a:r>
            <a:endParaRPr lang="el-GR" sz="2800" b="1" dirty="0"/>
          </a:p>
        </p:txBody>
      </p:sp>
      <p:pic>
        <p:nvPicPr>
          <p:cNvPr id="4098" name="Picture 2" descr="D:\Documents\PTYXIAKI\ΒΟΟΚ\Pictures\main_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340768"/>
            <a:ext cx="8568953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1902"/>
          </a:xfrm>
        </p:spPr>
        <p:txBody>
          <a:bodyPr/>
          <a:lstStyle/>
          <a:p>
            <a:pPr algn="ctr"/>
            <a:r>
              <a:rPr lang="en-US" sz="2800" b="1" dirty="0" smtClean="0"/>
              <a:t>SCREENSHOTS</a:t>
            </a:r>
            <a:endParaRPr lang="el-GR" sz="2800" b="1" dirty="0"/>
          </a:p>
        </p:txBody>
      </p:sp>
      <p:pic>
        <p:nvPicPr>
          <p:cNvPr id="5122" name="Picture 2" descr="D:\Documents\PTYXIAKI\ΒΟΟΚ\Pictures\medical_sta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340768"/>
            <a:ext cx="8568951" cy="5040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1902"/>
          </a:xfrm>
        </p:spPr>
        <p:txBody>
          <a:bodyPr/>
          <a:lstStyle/>
          <a:p>
            <a:pPr algn="ctr"/>
            <a:r>
              <a:rPr lang="en-US" sz="2800" b="1" dirty="0" smtClean="0"/>
              <a:t>SCREENSHOTS</a:t>
            </a:r>
            <a:endParaRPr lang="el-GR" sz="2800" b="1" dirty="0"/>
          </a:p>
        </p:txBody>
      </p:sp>
      <p:pic>
        <p:nvPicPr>
          <p:cNvPr id="1027" name="Picture 3" descr="D:\Documents\PTYXIAKI\ΒΟΟΚ\Pictures\medical_t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568952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ded Corner 15"/>
          <p:cNvSpPr/>
          <p:nvPr/>
        </p:nvSpPr>
        <p:spPr>
          <a:xfrm>
            <a:off x="395536" y="1628800"/>
            <a:ext cx="3024336" cy="1800200"/>
          </a:xfrm>
          <a:prstGeom prst="foldedCorner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548680"/>
            <a:ext cx="8784976" cy="9807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Πληροφοριακό σύστημα για ίδρυμα Α.Μ.Ε.Α. </a:t>
            </a:r>
            <a:r>
              <a:rPr lang="el-GR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Εισαγωγή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l-GR" sz="32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Λειτουργικές απαιτήσεις</a:t>
            </a:r>
            <a:endParaRPr lang="el-GR" sz="32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68313" y="4652963"/>
            <a:ext cx="8207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l-GR">
              <a:latin typeface="Cambria" pitchFamily="18" charset="0"/>
            </a:endParaRPr>
          </a:p>
          <a:p>
            <a:endParaRPr lang="el-GR" b="1">
              <a:latin typeface="Cambr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1628801"/>
            <a:ext cx="30247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latin typeface="Times New Roman" pitchFamily="18" charset="0"/>
                <a:cs typeface="Times New Roman" pitchFamily="18" charset="0"/>
              </a:rPr>
              <a:t>Εργαλεία προγραμματισμού: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PHP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MySQL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HTML/CSS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Data mining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5536" y="3573016"/>
            <a:ext cx="36004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ΣΥΣΤΗΜΑΤΟΣ</a:t>
            </a:r>
            <a:endParaRPr lang="el-G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mining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 (Εξόρυξη δεδομένων)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Ιατρική καρτέλα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Ημερήσια καρτέλα αναφοράς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Πληροφορίες ιδρύματος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Πίνακας ανακοινώσεων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Επικοινωνία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latin typeface="+mn-lt"/>
              <a:cs typeface="+mn-cs"/>
            </a:endParaRPr>
          </a:p>
        </p:txBody>
      </p:sp>
      <p:sp>
        <p:nvSpPr>
          <p:cNvPr id="19" name="Half Frame 18"/>
          <p:cNvSpPr/>
          <p:nvPr/>
        </p:nvSpPr>
        <p:spPr>
          <a:xfrm>
            <a:off x="323528" y="3861048"/>
            <a:ext cx="432048" cy="2737743"/>
          </a:xfrm>
          <a:prstGeom prst="halfFrame">
            <a:avLst>
              <a:gd name="adj1" fmla="val 1867"/>
              <a:gd name="adj2" fmla="val 96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2699791" y="3933055"/>
            <a:ext cx="1008063" cy="2737743"/>
          </a:xfrm>
          <a:prstGeom prst="halfFrame">
            <a:avLst>
              <a:gd name="adj1" fmla="val 1867"/>
              <a:gd name="adj2" fmla="val 33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60032" y="1872020"/>
            <a:ext cx="4572000" cy="498598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ΔΙΑΧΕΙΡΙΣΗ ΑΝΤΙΚΕΙΜΕΝΩΝ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Χρήστες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ιστοσελίδας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Δικαιώματα πρόσβασης χρηστών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Προσωπικό ιδρύματος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Ειδικότητες προσωπικού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Εργασίες προσωπικού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Α.Μ.Ε.Α.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Δραστηριότητες Α.Μ.Ε.Α.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Γονείς/Κηδεμόνες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Φαρμακευτική αγωγή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Παθήσεις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Περιστατικά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Διαμερίσματα/Αίθουσες</a:t>
            </a:r>
            <a:endParaRPr lang="el-GR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2" name="Half Frame 21"/>
          <p:cNvSpPr/>
          <p:nvPr/>
        </p:nvSpPr>
        <p:spPr>
          <a:xfrm>
            <a:off x="4572000" y="2249488"/>
            <a:ext cx="504056" cy="4608512"/>
          </a:xfrm>
          <a:prstGeom prst="halfFrame">
            <a:avLst>
              <a:gd name="adj1" fmla="val 1867"/>
              <a:gd name="adj2" fmla="val 10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23" name="Half Frame 22"/>
          <p:cNvSpPr/>
          <p:nvPr/>
        </p:nvSpPr>
        <p:spPr>
          <a:xfrm rot="10800000">
            <a:off x="8028384" y="2132856"/>
            <a:ext cx="576013" cy="4492897"/>
          </a:xfrm>
          <a:prstGeom prst="halfFrame">
            <a:avLst>
              <a:gd name="adj1" fmla="val 1867"/>
              <a:gd name="adj2" fmla="val 72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solidFill>
                <a:schemeClr val="tx1"/>
              </a:solidFill>
            </a:endParaRPr>
          </a:p>
        </p:txBody>
      </p:sp>
      <p:pic>
        <p:nvPicPr>
          <p:cNvPr id="13314" name="Picture 2" descr="D:\Pictures\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6316824"/>
            <a:ext cx="1259632" cy="541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1902"/>
          </a:xfrm>
        </p:spPr>
        <p:txBody>
          <a:bodyPr/>
          <a:lstStyle/>
          <a:p>
            <a:pPr algn="ctr"/>
            <a:r>
              <a:rPr lang="en-US" sz="2800" b="1" dirty="0" smtClean="0"/>
              <a:t>SCREENSHOTS</a:t>
            </a:r>
            <a:endParaRPr lang="el-GR" sz="2800" b="1" dirty="0"/>
          </a:p>
        </p:txBody>
      </p:sp>
      <p:pic>
        <p:nvPicPr>
          <p:cNvPr id="2050" name="Picture 2" descr="D:\Documents\PTYXIAKI\ΒΟΟΚ\Pictures\report_t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340768"/>
            <a:ext cx="8568953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59024" y="548680"/>
            <a:ext cx="8784976" cy="687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4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ΑΠΟΤΙΜΗΣΗ</a:t>
            </a:r>
            <a:endParaRPr lang="el-GR" sz="40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4355976" y="2708920"/>
            <a:ext cx="5364088" cy="50405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l-GR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Ανακάλυψη Γνώσης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88113"/>
            <a:ext cx="52197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Πληροφοριακό σύστημα για ίδρυμα Α.Μ.Ε.Α.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4200128" y="3212976"/>
          <a:ext cx="4943872" cy="289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D:\Pictures\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8" y="6316824"/>
            <a:ext cx="1259632" cy="541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Text Placeholder 10"/>
          <p:cNvSpPr txBox="1">
            <a:spLocks/>
          </p:cNvSpPr>
          <p:nvPr/>
        </p:nvSpPr>
        <p:spPr bwMode="auto">
          <a:xfrm>
            <a:off x="0" y="1268760"/>
            <a:ext cx="53640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l-G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Σύστημα διαχείρισης ιδρύματος</a:t>
            </a:r>
            <a:r>
              <a:rPr kumimoji="0" lang="el-GR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για Α.Μ.Ε.Α.</a:t>
            </a:r>
            <a:endParaRPr kumimoji="0" lang="el-G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l-G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Diagram 11"/>
          <p:cNvGraphicFramePr/>
          <p:nvPr/>
        </p:nvGraphicFramePr>
        <p:xfrm>
          <a:off x="0" y="1628800"/>
          <a:ext cx="781236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59024" y="548680"/>
            <a:ext cx="8784976" cy="687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3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ΣΥΜΠΕΡΑΣΜΑΤΑ</a:t>
            </a:r>
            <a:r>
              <a:rPr lang="el-GR" sz="4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ΟΦΕΛΗ</a:t>
            </a:r>
            <a:endParaRPr lang="el-GR" sz="40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88113"/>
            <a:ext cx="52197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Πληροφοριακό σύστημα για ίδρυμα Α.Μ.Ε.Α.</a:t>
            </a:r>
          </a:p>
        </p:txBody>
      </p:sp>
      <p:pic>
        <p:nvPicPr>
          <p:cNvPr id="8" name="Picture 2" descr="D:\Pictures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6316824"/>
            <a:ext cx="1259632" cy="541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17" name="Diagram 16"/>
          <p:cNvGraphicFramePr/>
          <p:nvPr/>
        </p:nvGraphicFramePr>
        <p:xfrm>
          <a:off x="467544" y="1484784"/>
          <a:ext cx="7848872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468313" y="4652963"/>
            <a:ext cx="8207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l-GR">
              <a:latin typeface="Cambria" pitchFamily="18" charset="0"/>
            </a:endParaRPr>
          </a:p>
          <a:p>
            <a:endParaRPr lang="el-GR" b="1">
              <a:latin typeface="Cambria" pitchFamily="18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63688" y="2420888"/>
            <a:ext cx="5544616" cy="576064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dirty="0" smtClean="0"/>
              <a:t>Ευχαριστώ για την προσοχή σας</a:t>
            </a:r>
            <a:endParaRPr lang="el-GR" dirty="0"/>
          </a:p>
        </p:txBody>
      </p:sp>
      <p:pic>
        <p:nvPicPr>
          <p:cNvPr id="20" name="Picture 19" descr="D:\Pictures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437112"/>
            <a:ext cx="1714500" cy="733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687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400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Διάγραμμα </a:t>
            </a:r>
            <a:r>
              <a:rPr sz="400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E-R</a:t>
            </a:r>
            <a:endParaRPr lang="el-GR" sz="400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Placeholder 10"/>
          <p:cNvSpPr txBox="1">
            <a:spLocks/>
          </p:cNvSpPr>
          <p:nvPr/>
        </p:nvSpPr>
        <p:spPr>
          <a:xfrm>
            <a:off x="3995738" y="1844675"/>
            <a:ext cx="4897437" cy="3671888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l-GR" sz="2200" dirty="0">
              <a:latin typeface="+mn-lt"/>
              <a:cs typeface="+mn-cs"/>
            </a:endParaRPr>
          </a:p>
        </p:txBody>
      </p:sp>
      <p:pic>
        <p:nvPicPr>
          <p:cNvPr id="12" name="Picture 11" descr="D:\Documents\PTYXIAKI\E-R - Tables\Pictures_from_E-R+tables\Institution_e-r_diagram[11-2-2011]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052736"/>
            <a:ext cx="5688632" cy="5589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  <a:softEdge rad="12700"/>
          </a:effectLst>
          <a:scene3d>
            <a:camera prst="perspectiveFront"/>
            <a:lightRig rig="threePt" dir="t"/>
          </a:scene3d>
        </p:spPr>
      </p:pic>
      <p:pic>
        <p:nvPicPr>
          <p:cNvPr id="17" name="Picture 2" descr="D:\Pictures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6316824"/>
            <a:ext cx="1259632" cy="541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687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400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Σχεσιακό μοντέλο</a:t>
            </a:r>
            <a:endParaRPr lang="el-GR" sz="400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Placeholder 10"/>
          <p:cNvSpPr txBox="1">
            <a:spLocks/>
          </p:cNvSpPr>
          <p:nvPr/>
        </p:nvSpPr>
        <p:spPr>
          <a:xfrm>
            <a:off x="3995738" y="1844675"/>
            <a:ext cx="4897437" cy="3671888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l-GR" sz="2200" dirty="0">
              <a:latin typeface="+mn-lt"/>
              <a:cs typeface="+mn-cs"/>
            </a:endParaRPr>
          </a:p>
        </p:txBody>
      </p:sp>
      <p:pic>
        <p:nvPicPr>
          <p:cNvPr id="6" name="Picture 5" descr="D:\Documents\PTYXIAKI\E-R - Tables\Pictures_from_E-R+tables\Tables_institution[11-2-2011]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83754" y="-363475"/>
            <a:ext cx="5256585" cy="7944991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bliqueBottomLeft"/>
            <a:lightRig rig="threePt" dir="t"/>
          </a:scene3d>
          <a:sp3d>
            <a:bevelT w="165100" prst="coolSlant"/>
          </a:sp3d>
        </p:spPr>
      </p:pic>
      <p:sp>
        <p:nvSpPr>
          <p:cNvPr id="7" name="TextBox 6"/>
          <p:cNvSpPr txBox="1"/>
          <p:nvPr/>
        </p:nvSpPr>
        <p:spPr>
          <a:xfrm>
            <a:off x="0" y="6488113"/>
            <a:ext cx="52197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Πληροφοριακό σύστημα για ίδρυμα Α.Μ.Ε.Α.</a:t>
            </a:r>
          </a:p>
        </p:txBody>
      </p:sp>
      <p:pic>
        <p:nvPicPr>
          <p:cNvPr id="8" name="Picture 2" descr="D:\Pictures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6316824"/>
            <a:ext cx="1259632" cy="541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72400" cy="687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00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Site map</a:t>
            </a:r>
            <a:endParaRPr lang="el-GR" sz="400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3528" y="1628800"/>
          <a:ext cx="2232248" cy="1008112"/>
        </p:xfrm>
        <a:graphic>
          <a:graphicData uri="http://schemas.openxmlformats.org/drawingml/2006/table">
            <a:tbl>
              <a:tblPr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</a:tblPr>
              <a:tblGrid>
                <a:gridCol w="2232248"/>
              </a:tblGrid>
              <a:tr h="1008112">
                <a:tc>
                  <a:txBody>
                    <a:bodyPr/>
                    <a:lstStyle/>
                    <a:p>
                      <a:pPr marL="285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ΑΡΧΙΚΗ ΣΕΛΙΔΑ</a:t>
                      </a:r>
                      <a:endParaRPr lang="el-GR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/>
                        <a:buChar char=""/>
                      </a:pPr>
                      <a:r>
                        <a:rPr lang="el-GR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Ανακοινώσεις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/>
                        <a:buChar char=""/>
                      </a:pPr>
                      <a:r>
                        <a:rPr lang="el-GR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Πληροφορίες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771800" y="1628800"/>
          <a:ext cx="2952328" cy="3816424"/>
        </p:xfrm>
        <a:graphic>
          <a:graphicData uri="http://schemas.openxmlformats.org/drawingml/2006/table">
            <a:tbl>
              <a:tblPr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</a:tblPr>
              <a:tblGrid>
                <a:gridCol w="2952328"/>
              </a:tblGrid>
              <a:tr h="38164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ΔΙΟΙΚΗΤΙΚΟ ΠΡΟΣΩΠΙΚΟ</a:t>
                      </a:r>
                      <a:endParaRPr lang="el-GR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Προσωπικό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l-GR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Εργασίες</a:t>
                      </a:r>
                      <a:endParaRPr lang="en-US" sz="16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Α.Μ.Ε.Α</a:t>
                      </a:r>
                      <a:r>
                        <a:rPr lang="el-GR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Γονείς/Κηδεμόνες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l-GR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Δραστηριότητες</a:t>
                      </a:r>
                      <a:endParaRPr lang="en-US" sz="16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Διαμερίσματα/Αίθουσες</a:t>
                      </a:r>
                      <a:endParaRPr lang="el-GR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Πίνακας </a:t>
                      </a:r>
                      <a:r>
                        <a:rPr lang="el-GR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ελέγχου</a:t>
                      </a:r>
                      <a:endParaRPr lang="el-GR" sz="16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Courier New" pitchFamily="49" charset="0"/>
                        <a:buChar char="o"/>
                      </a:pPr>
                      <a:r>
                        <a:rPr lang="en-US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</a:t>
                      </a:r>
                      <a:r>
                        <a:rPr lang="en-US" sz="16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l-GR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Ειδικότητες</a:t>
                      </a:r>
                      <a:endParaRPr lang="el-GR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742950" lvl="1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Courier New"/>
                        <a:buChar char="o"/>
                      </a:pPr>
                      <a:r>
                        <a:rPr lang="el-GR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Διαμερίσματα/Αίθουσες</a:t>
                      </a:r>
                      <a:endParaRPr lang="el-GR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742950" lvl="1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Courier New"/>
                        <a:buChar char="o"/>
                      </a:pPr>
                      <a:r>
                        <a:rPr lang="el-GR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Παθήσεις/Ασθένειες</a:t>
                      </a:r>
                    </a:p>
                    <a:p>
                      <a:pPr marL="742950" lvl="1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Courier New"/>
                        <a:buChar char="o"/>
                      </a:pPr>
                      <a:r>
                        <a:rPr lang="el-GR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Περιστατικά</a:t>
                      </a:r>
                      <a:endParaRPr lang="el-GR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742950" lvl="1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Courier New"/>
                        <a:buChar char="o"/>
                      </a:pPr>
                      <a:r>
                        <a:rPr lang="el-GR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Φάρμακα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156176" y="1628800"/>
          <a:ext cx="2617470" cy="1875282"/>
        </p:xfrm>
        <a:graphic>
          <a:graphicData uri="http://schemas.openxmlformats.org/drawingml/2006/table">
            <a:tbl>
              <a:tblPr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</a:tblPr>
              <a:tblGrid>
                <a:gridCol w="2617470"/>
              </a:tblGrid>
              <a:tr h="1548827">
                <a:tc>
                  <a:txBody>
                    <a:bodyPr/>
                    <a:lstStyle/>
                    <a:p>
                      <a:pPr marL="666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ΙΑΤΡΙΚΟ ΠΡΟΣΩΠΙΚΟ</a:t>
                      </a:r>
                      <a:endParaRPr lang="el-GR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/>
                        <a:buChar char=""/>
                      </a:pPr>
                      <a:r>
                        <a:rPr lang="el-GR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Ιατρικό προσωπικό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/>
                        <a:buChar char=""/>
                      </a:pPr>
                      <a:r>
                        <a:rPr lang="el-GR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Α.Μ.Ε.Α.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/>
                        <a:buChar char=""/>
                      </a:pPr>
                      <a:r>
                        <a:rPr lang="el-GR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Περιστατικά</a:t>
                      </a:r>
                      <a:endParaRPr lang="el-GR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/>
                        <a:buChar char=""/>
                      </a:pPr>
                      <a:r>
                        <a:rPr lang="el-GR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Δραστηριότητες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/>
                        <a:buChar char=""/>
                      </a:pPr>
                      <a:r>
                        <a:rPr lang="el-GR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Εργασίες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793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940152" y="3717032"/>
          <a:ext cx="2987824" cy="1728192"/>
        </p:xfrm>
        <a:graphic>
          <a:graphicData uri="http://schemas.openxmlformats.org/drawingml/2006/table">
            <a:tbl>
              <a:tblPr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</a:tblPr>
              <a:tblGrid>
                <a:gridCol w="2987824"/>
              </a:tblGrid>
              <a:tr h="1728192">
                <a:tc>
                  <a:txBody>
                    <a:bodyPr/>
                    <a:lstStyle/>
                    <a:p>
                      <a:pPr marL="1333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ΠΡΟΣΩΠΙΚΟ ΦΡΟΝΤΙΔΑΣ</a:t>
                      </a:r>
                      <a:endParaRPr lang="el-GR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Προσωπικό φροντίδας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Α.Μ.Ε.Α.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Εργασίες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Γονείς/Κηδεμόνες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Δραστηριότητες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6488113"/>
            <a:ext cx="52197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Πληροφοριακό σύστημα για ίδρυμα Α.Μ.Ε.Α.</a:t>
            </a:r>
          </a:p>
        </p:txBody>
      </p:sp>
      <p:pic>
        <p:nvPicPr>
          <p:cNvPr id="13" name="Picture 2" descr="D:\Pictures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6316824"/>
            <a:ext cx="1259632" cy="541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rizontal Scroll 11"/>
          <p:cNvSpPr/>
          <p:nvPr/>
        </p:nvSpPr>
        <p:spPr>
          <a:xfrm>
            <a:off x="251520" y="4869160"/>
            <a:ext cx="8568952" cy="1296144"/>
          </a:xfrm>
          <a:prstGeom prst="horizontalScroll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67544" y="764704"/>
            <a:ext cx="8424936" cy="64807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360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Κανόνες Συσχέτισης (Association </a:t>
            </a:r>
            <a:r>
              <a:rPr sz="360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Rules)</a:t>
            </a:r>
            <a:endParaRPr lang="el-GR" sz="360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Placeholder 10"/>
          <p:cNvSpPr txBox="1">
            <a:spLocks/>
          </p:cNvSpPr>
          <p:nvPr/>
        </p:nvSpPr>
        <p:spPr>
          <a:xfrm>
            <a:off x="3995738" y="1844675"/>
            <a:ext cx="4897437" cy="3671888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l-GR" sz="2200" dirty="0">
              <a:latin typeface="+mn-lt"/>
              <a:cs typeface="+mn-cs"/>
            </a:endParaRPr>
          </a:p>
        </p:txBody>
      </p:sp>
      <p:sp>
        <p:nvSpPr>
          <p:cNvPr id="6" name="Text Placeholder 10"/>
          <p:cNvSpPr txBox="1">
            <a:spLocks noGrp="1"/>
          </p:cNvSpPr>
          <p:nvPr>
            <p:ph type="body" idx="1"/>
          </p:nvPr>
        </p:nvSpPr>
        <p:spPr>
          <a:xfrm>
            <a:off x="468313" y="1628775"/>
            <a:ext cx="8424862" cy="4608513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l-GR" sz="19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Εξόρυξη συχνών συνόλων               ανακάλυψη σημαντικών συσχετίσεων</a:t>
            </a:r>
            <a:endParaRPr lang="en-US" sz="19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l-GR" sz="1900" b="1" dirty="0" smtClean="0">
                <a:latin typeface="Times New Roman" pitchFamily="18" charset="0"/>
                <a:cs typeface="Times New Roman" pitchFamily="18" charset="0"/>
              </a:rPr>
              <a:t>ποστήριξη (support)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l-GR" sz="1700" i="1" dirty="0" smtClean="0">
                <a:latin typeface="Times New Roman" pitchFamily="18" charset="0"/>
                <a:cs typeface="Times New Roman" pitchFamily="18" charset="0"/>
              </a:rPr>
              <a:t>Παράδειγμα</a:t>
            </a:r>
            <a:r>
              <a:rPr lang="el-GR" sz="19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Το 2% support σημαίνει ότι το 2% όλων των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A.M.E.A.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 της βάσης δεδομένων, παθαίνουν επιληψία και έχουν πυρετό μαζί.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l-GR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l-GR" sz="1900" b="1" dirty="0" smtClean="0">
                <a:latin typeface="Times New Roman" pitchFamily="18" charset="0"/>
                <a:cs typeface="Times New Roman" pitchFamily="18" charset="0"/>
              </a:rPr>
              <a:t>μπιστοσύνη (confidence)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l-GR" sz="1700" i="1" dirty="0" smtClean="0">
                <a:latin typeface="Times New Roman" pitchFamily="18" charset="0"/>
                <a:cs typeface="Times New Roman" pitchFamily="18" charset="0"/>
              </a:rPr>
              <a:t>Παράδειγμα:</a:t>
            </a:r>
            <a:endParaRPr lang="el-GR" sz="17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Το confidence 60% σημαίνει ότι το 60% των Α.Μ.Ε.Α. που παθαίνουν επιληψία, έχουν και πυρετό.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l-GR" sz="19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l-GR" sz="19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l-GR" sz="1900" b="1" u="sng" dirty="0" smtClean="0">
                <a:latin typeface="Times New Roman" pitchFamily="18" charset="0"/>
                <a:cs typeface="Times New Roman" pitchFamily="18" charset="0"/>
              </a:rPr>
              <a:t>Μετρητές για αξιολόγηση κανόνων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Ένας κανόνας συσχέτισης, θεωρείται σημαντικός εάν ικανοποιεί το </a:t>
            </a:r>
            <a:r>
              <a:rPr lang="el-GR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ελάχιστο όριο support 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και το </a:t>
            </a:r>
            <a:r>
              <a:rPr lang="el-GR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ελάχιστο όριο confidence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88113"/>
            <a:ext cx="52197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Πληροφοριακό σύστημα για ίδρυμα Α.Μ.Ε.Α.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276600" y="1700213"/>
            <a:ext cx="35877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solidFill>
                <a:schemeClr val="accent6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>
            <a:off x="179388" y="1557338"/>
            <a:ext cx="647700" cy="3024187"/>
          </a:xfrm>
          <a:prstGeom prst="halfFrame">
            <a:avLst>
              <a:gd name="adj1" fmla="val 1867"/>
              <a:gd name="adj2" fmla="val 33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8172450" y="1557338"/>
            <a:ext cx="647700" cy="3024187"/>
          </a:xfrm>
          <a:prstGeom prst="halfFrame">
            <a:avLst>
              <a:gd name="adj1" fmla="val 1867"/>
              <a:gd name="adj2" fmla="val 33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solidFill>
                <a:schemeClr val="tx1"/>
              </a:solidFill>
            </a:endParaRPr>
          </a:p>
        </p:txBody>
      </p:sp>
      <p:pic>
        <p:nvPicPr>
          <p:cNvPr id="21" name="Picture 2" descr="D:\Pictures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6316824"/>
            <a:ext cx="1259632" cy="541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1560" y="692696"/>
            <a:ext cx="7772400" cy="57036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4000" smtClean="0">
                <a:solidFill>
                  <a:schemeClr val="bg2">
                    <a:lumMod val="75000"/>
                  </a:schemeClr>
                </a:solidFill>
              </a:rPr>
              <a:t>Αλγόριθμος </a:t>
            </a:r>
            <a:r>
              <a:rPr sz="4000" err="1" smtClean="0">
                <a:solidFill>
                  <a:schemeClr val="bg2">
                    <a:lumMod val="75000"/>
                  </a:schemeClr>
                </a:solidFill>
              </a:rPr>
              <a:t>Apriori</a:t>
            </a:r>
            <a:endParaRPr lang="el-GR" sz="400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23528" y="1340768"/>
            <a:ext cx="8569325" cy="216024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Ο αλγόριθμος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Apriori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χρησιμοποιείται για εξόρυξη συχνών στοιχειοσυνόλων (itemsets) για εξόρυξη κανόνων συσχέτισης.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Τεχνική </a:t>
            </a:r>
            <a:r>
              <a:rPr lang="el-GR" sz="1800" b="1" dirty="0" smtClean="0">
                <a:latin typeface="Times New Roman" pitchFamily="18" charset="0"/>
                <a:cs typeface="Times New Roman" pitchFamily="18" charset="0"/>
              </a:rPr>
              <a:t>level-wise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: χρησιμοποιεί τα </a:t>
            </a:r>
            <a:r>
              <a:rPr lang="el-GR" sz="1800" b="1" dirty="0" smtClean="0">
                <a:latin typeface="Times New Roman" pitchFamily="18" charset="0"/>
                <a:cs typeface="Times New Roman" pitchFamily="18" charset="0"/>
              </a:rPr>
              <a:t>k-item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l-GR" sz="1800" b="1" dirty="0" smtClean="0">
                <a:latin typeface="Times New Roman" pitchFamily="18" charset="0"/>
                <a:cs typeface="Times New Roman" pitchFamily="18" charset="0"/>
              </a:rPr>
              <a:t>ets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για να παράγει τα </a:t>
            </a:r>
            <a:r>
              <a:rPr lang="el-GR" sz="1800" b="1" dirty="0" smtClean="0">
                <a:latin typeface="Times New Roman" pitchFamily="18" charset="0"/>
                <a:cs typeface="Times New Roman" pitchFamily="18" charset="0"/>
              </a:rPr>
              <a:t>(k+1)-itemsets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el-GR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l-GR" sz="1800" b="1" i="1" dirty="0" smtClean="0">
                <a:latin typeface="Times New Roman" pitchFamily="18" charset="0"/>
                <a:cs typeface="Times New Roman" pitchFamily="18" charset="0"/>
              </a:rPr>
              <a:t>Ιδιότητα Apriori: </a:t>
            </a:r>
            <a:r>
              <a:rPr lang="el-GR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όλα τα μη κενά υποσύνολα των συχνών στοιχειοσυνόλων πρέπει να είναι επίσης συχνά.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4213" y="2636838"/>
            <a:ext cx="7920037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00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00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00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Apriori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 b="1" i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candidate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itemset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of size 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Lk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frequent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itemset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of size k</a:t>
            </a:r>
            <a:endParaRPr lang="el-GR" sz="1600" i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600" i="1" baseline="-25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= {frequent items};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k= 1;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Lk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!=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∅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; k++)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 do begin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Ck+1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= candidates generated from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Lk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for each</a:t>
            </a:r>
            <a:r>
              <a:rPr lang="el-GR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transaction 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in database do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             increment the count of all candidates in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 i="1" baseline="-25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k+1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that are contained in 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600" i="1" baseline="-25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k+1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= candidates in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 i="1" baseline="-25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k+1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min_support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end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return</a:t>
            </a:r>
            <a:r>
              <a:rPr lang="el-GR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∪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kLk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395536" y="3645024"/>
            <a:ext cx="8136904" cy="3024336"/>
          </a:xfrm>
          <a:prstGeom prst="frame">
            <a:avLst>
              <a:gd name="adj1" fmla="val 660"/>
            </a:avLst>
          </a:prstGeom>
          <a:solidFill>
            <a:srgbClr val="7030A0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solidFill>
                <a:schemeClr val="tx1"/>
              </a:solidFill>
            </a:endParaRPr>
          </a:p>
        </p:txBody>
      </p:sp>
      <p:pic>
        <p:nvPicPr>
          <p:cNvPr id="9" name="Picture 2" descr="D:\Pictures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6316824"/>
            <a:ext cx="1259632" cy="541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72400" cy="57036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400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Αλγόριθμος </a:t>
            </a:r>
            <a:r>
              <a:rPr sz="400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Apriori</a:t>
            </a:r>
            <a:endParaRPr lang="el-GR" sz="400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Placeholder 10"/>
          <p:cNvSpPr txBox="1">
            <a:spLocks/>
          </p:cNvSpPr>
          <p:nvPr/>
        </p:nvSpPr>
        <p:spPr>
          <a:xfrm>
            <a:off x="3995738" y="1844675"/>
            <a:ext cx="4897437" cy="3671888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l-GR" sz="2200" dirty="0">
              <a:latin typeface="+mn-lt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79512" y="1052736"/>
          <a:ext cx="3096344" cy="475253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48172"/>
                <a:gridCol w="1548172"/>
              </a:tblGrid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Α/Α</a:t>
                      </a:r>
                      <a:endParaRPr lang="el-GR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Περιστατικά</a:t>
                      </a:r>
                      <a:endParaRPr lang="el-GR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a1, a2,</a:t>
                      </a:r>
                      <a:r>
                        <a:rPr lang="en-US" baseline="0" dirty="0" smtClean="0"/>
                        <a:t> a5</a:t>
                      </a:r>
                      <a:endParaRPr lang="el-GR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</a:t>
                      </a:r>
                      <a:endParaRPr lang="el-GR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a2, a4</a:t>
                      </a:r>
                      <a:endParaRPr lang="el-GR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3</a:t>
                      </a:r>
                      <a:endParaRPr lang="el-GR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a2, a3</a:t>
                      </a:r>
                      <a:endParaRPr lang="el-GR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4</a:t>
                      </a:r>
                      <a:endParaRPr lang="el-GR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a1,  a2,</a:t>
                      </a:r>
                      <a:r>
                        <a:rPr lang="en-US" baseline="0" dirty="0" smtClean="0"/>
                        <a:t> a4</a:t>
                      </a:r>
                      <a:endParaRPr lang="el-GR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5</a:t>
                      </a:r>
                      <a:endParaRPr lang="el-GR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a1, a3</a:t>
                      </a:r>
                      <a:endParaRPr lang="el-GR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6</a:t>
                      </a:r>
                      <a:endParaRPr lang="el-GR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a2, a3</a:t>
                      </a:r>
                      <a:endParaRPr lang="el-GR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7</a:t>
                      </a:r>
                      <a:endParaRPr lang="el-GR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a1, a3</a:t>
                      </a:r>
                      <a:endParaRPr lang="el-GR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8</a:t>
                      </a:r>
                      <a:endParaRPr lang="el-GR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a1, a2,</a:t>
                      </a:r>
                      <a:r>
                        <a:rPr lang="en-US" baseline="0" dirty="0" smtClean="0"/>
                        <a:t> a3, a5</a:t>
                      </a:r>
                      <a:endParaRPr lang="el-GR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9</a:t>
                      </a:r>
                      <a:endParaRPr lang="el-GR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a1, a2,</a:t>
                      </a:r>
                      <a:r>
                        <a:rPr lang="en-US" baseline="0" dirty="0" smtClean="0"/>
                        <a:t> a3</a:t>
                      </a:r>
                      <a:endParaRPr lang="el-GR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3419475" y="2565400"/>
            <a:ext cx="5437188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Εύρεση </a:t>
            </a:r>
            <a:r>
              <a:rPr lang="el-G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συχνών στοιχειοσυνόλων.</a:t>
            </a:r>
            <a:endParaRPr lang="el-GR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Δημιουργία </a:t>
            </a:r>
            <a:r>
              <a:rPr lang="el-G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κανόνων συσχέτισης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χρησιμοποιώντας το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minimum support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και το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minimum confidence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Διαδικασία ένωσης(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join</a:t>
            </a:r>
            <a:r>
              <a:rPr lang="el-GR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 δημιουργείται από την ένωση του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k-1</a:t>
            </a:r>
            <a:r>
              <a:rPr lang="el-GR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τον εαυτό του.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Διαδικασία κλαδέματος(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prune</a:t>
            </a:r>
            <a:r>
              <a:rPr lang="el-GR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Κάθε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(k-1)-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itemset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που δεν είναι συχνό, δεν μπορεί να είναι υποσύνολο ενός συχνού συνόλου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itemset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+mn-lt"/>
              <a:cs typeface="+mn-cs"/>
            </a:endParaRPr>
          </a:p>
        </p:txBody>
      </p:sp>
      <p:pic>
        <p:nvPicPr>
          <p:cNvPr id="8" name="Picture 2" descr="D:\Pictures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6316824"/>
            <a:ext cx="1259632" cy="541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0" y="6488113"/>
            <a:ext cx="52197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Πληροφοριακό σύστημα για ίδρυμα Α.Μ.Ε.Α.</a:t>
            </a:r>
          </a:p>
        </p:txBody>
      </p:sp>
      <p:sp>
        <p:nvSpPr>
          <p:cNvPr id="13320" name="Rectangle 10"/>
          <p:cNvSpPr>
            <a:spLocks noChangeArrowheads="1"/>
          </p:cNvSpPr>
          <p:nvPr/>
        </p:nvSpPr>
        <p:spPr bwMode="auto">
          <a:xfrm>
            <a:off x="3779838" y="1052513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>
                <a:latin typeface="Times New Roman" pitchFamily="18" charset="0"/>
                <a:cs typeface="Times New Roman" pitchFamily="18" charset="0"/>
              </a:rPr>
              <a:t>Βάση δεδομένων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με 9 συμβάντα</a:t>
            </a:r>
          </a:p>
          <a:p>
            <a:pPr>
              <a:buFont typeface="Wingdings" pitchFamily="2" charset="2"/>
              <a:buChar char="Ø"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Minimum support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 (ή 2/9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22%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Minimum confidence</a:t>
            </a:r>
            <a:r>
              <a:rPr lang="el-GR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70%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388" y="5949950"/>
            <a:ext cx="9144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a1 = </a:t>
            </a:r>
            <a:r>
              <a:rPr lang="el-GR" sz="1600" b="1" i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επιληψία,  α2 = πυρετός,  α3 = ανήσυχη συμπεριφορά,  α4 = πονόλαιμος,  α5 = εμετός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1560" y="692696"/>
            <a:ext cx="7772400" cy="57036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400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Δημιουργία 1-</a:t>
            </a:r>
            <a:r>
              <a:rPr sz="400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itemset</a:t>
            </a:r>
            <a:endParaRPr lang="el-GR" sz="400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475656" y="1340768"/>
          <a:ext cx="3096344" cy="299553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48172"/>
                <a:gridCol w="1548172"/>
              </a:tblGrid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Itemset</a:t>
                      </a:r>
                      <a:endParaRPr lang="el-G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Support count</a:t>
                      </a:r>
                      <a:endParaRPr lang="el-G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{a</a:t>
                      </a:r>
                      <a:r>
                        <a:rPr lang="el-GR" dirty="0" smtClean="0"/>
                        <a:t>1</a:t>
                      </a:r>
                      <a:r>
                        <a:rPr lang="en-US" dirty="0" smtClean="0"/>
                        <a:t>}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l-GR" dirty="0"/>
                    </a:p>
                  </a:txBody>
                  <a:tcPr/>
                </a:tc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{a</a:t>
                      </a:r>
                      <a:r>
                        <a:rPr lang="el-GR" dirty="0" smtClean="0"/>
                        <a:t>2</a:t>
                      </a:r>
                      <a:r>
                        <a:rPr lang="en-US" dirty="0" smtClean="0"/>
                        <a:t>}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l-GR" dirty="0"/>
                    </a:p>
                  </a:txBody>
                  <a:tcPr/>
                </a:tc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{a</a:t>
                      </a:r>
                      <a:r>
                        <a:rPr lang="el-GR" dirty="0" smtClean="0"/>
                        <a:t>3</a:t>
                      </a:r>
                      <a:r>
                        <a:rPr lang="en-US" dirty="0" smtClean="0"/>
                        <a:t>}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l-GR" dirty="0"/>
                    </a:p>
                  </a:txBody>
                  <a:tcPr/>
                </a:tc>
              </a:tr>
              <a:tr h="4544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{a</a:t>
                      </a:r>
                      <a:r>
                        <a:rPr lang="el-GR" dirty="0" smtClean="0"/>
                        <a:t>4</a:t>
                      </a:r>
                      <a:r>
                        <a:rPr lang="en-US" dirty="0" smtClean="0"/>
                        <a:t>}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l-GR" dirty="0"/>
                    </a:p>
                  </a:txBody>
                  <a:tcPr/>
                </a:tc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{a</a:t>
                      </a:r>
                      <a:r>
                        <a:rPr lang="el-GR" dirty="0" smtClean="0"/>
                        <a:t>5</a:t>
                      </a:r>
                      <a:r>
                        <a:rPr lang="en-US" dirty="0" smtClean="0"/>
                        <a:t>}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2555776" y="4437112"/>
            <a:ext cx="66396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C1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20272" y="4437112"/>
            <a:ext cx="66396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L1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0" y="2060575"/>
            <a:ext cx="2016125" cy="1728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Αναζήτηση στο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για μέτρηση των υποψήφιων αντικειμένων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724128" y="1340768"/>
          <a:ext cx="3096344" cy="299553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48172"/>
                <a:gridCol w="1548172"/>
              </a:tblGrid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Itemset</a:t>
                      </a:r>
                      <a:endParaRPr lang="el-G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Support count</a:t>
                      </a:r>
                      <a:endParaRPr lang="el-G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{a</a:t>
                      </a:r>
                      <a:r>
                        <a:rPr lang="el-GR" dirty="0" smtClean="0"/>
                        <a:t>1</a:t>
                      </a:r>
                      <a:r>
                        <a:rPr lang="en-US" dirty="0" smtClean="0"/>
                        <a:t>}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l-GR" dirty="0"/>
                    </a:p>
                  </a:txBody>
                  <a:tcPr/>
                </a:tc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{a</a:t>
                      </a:r>
                      <a:r>
                        <a:rPr lang="el-GR" dirty="0" smtClean="0"/>
                        <a:t>2</a:t>
                      </a:r>
                      <a:r>
                        <a:rPr lang="en-US" dirty="0" smtClean="0"/>
                        <a:t>}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l-GR" dirty="0"/>
                    </a:p>
                  </a:txBody>
                  <a:tcPr/>
                </a:tc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{a</a:t>
                      </a:r>
                      <a:r>
                        <a:rPr lang="el-GR" dirty="0" smtClean="0"/>
                        <a:t>3</a:t>
                      </a:r>
                      <a:r>
                        <a:rPr lang="en-US" dirty="0" smtClean="0"/>
                        <a:t>}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l-GR" dirty="0"/>
                    </a:p>
                  </a:txBody>
                  <a:tcPr/>
                </a:tc>
              </a:tr>
              <a:tr h="4544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{a</a:t>
                      </a:r>
                      <a:r>
                        <a:rPr lang="el-GR" dirty="0" smtClean="0"/>
                        <a:t>4</a:t>
                      </a:r>
                      <a:r>
                        <a:rPr lang="en-US" dirty="0" smtClean="0"/>
                        <a:t>}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l-GR" dirty="0"/>
                    </a:p>
                  </a:txBody>
                  <a:tcPr/>
                </a:tc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{a</a:t>
                      </a:r>
                      <a:r>
                        <a:rPr lang="el-GR" dirty="0" smtClean="0"/>
                        <a:t>5</a:t>
                      </a:r>
                      <a:r>
                        <a:rPr lang="en-US" dirty="0" smtClean="0"/>
                        <a:t>}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Right Arrow 19"/>
          <p:cNvSpPr/>
          <p:nvPr/>
        </p:nvSpPr>
        <p:spPr>
          <a:xfrm>
            <a:off x="4067175" y="1989138"/>
            <a:ext cx="2233613" cy="2087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Σύγκριση του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candidate support count </a:t>
            </a: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με το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minimum support count</a:t>
            </a:r>
            <a:endParaRPr lang="el-GR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22" name="Text Placeholder 10"/>
          <p:cNvSpPr txBox="1">
            <a:spLocks/>
          </p:cNvSpPr>
          <p:nvPr/>
        </p:nvSpPr>
        <p:spPr>
          <a:xfrm>
            <a:off x="1619250" y="5157788"/>
            <a:ext cx="7129463" cy="1150937"/>
          </a:xfrm>
          <a:prstGeom prst="rect">
            <a:avLst/>
          </a:prstGeom>
        </p:spPr>
        <p:txBody>
          <a:bodyPr lIns="45720" rIns="45720">
            <a:normAutofit fontScale="92500" lnSpcReduction="2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el-GR" sz="1900" dirty="0">
                <a:latin typeface="Times New Roman" pitchFamily="18" charset="0"/>
                <a:cs typeface="Times New Roman" pitchFamily="18" charset="0"/>
              </a:rPr>
              <a:t>Στην πρώτη επανάληψη, κάθε αντικείμενο ανήκει στον πίνακα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C1</a:t>
            </a:r>
            <a:r>
              <a:rPr lang="el-GR" sz="1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endParaRPr lang="el-GR" sz="19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l-GR" sz="1900" dirty="0">
                <a:latin typeface="Times New Roman" pitchFamily="18" charset="0"/>
                <a:cs typeface="Times New Roman" pitchFamily="18" charset="0"/>
              </a:rPr>
              <a:t> πίνακας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L1 </a:t>
            </a:r>
            <a:r>
              <a:rPr lang="el-GR" sz="1900" dirty="0">
                <a:latin typeface="Times New Roman" pitchFamily="18" charset="0"/>
                <a:cs typeface="Times New Roman" pitchFamily="18" charset="0"/>
              </a:rPr>
              <a:t>με τα συχνά 1-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itemsets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900" dirty="0">
                <a:latin typeface="Times New Roman" pitchFamily="18" charset="0"/>
                <a:cs typeface="Times New Roman" pitchFamily="18" charset="0"/>
              </a:rPr>
              <a:t>, αποτελείται από τα υποψήφια αντικείμενα του πίνακα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C1 </a:t>
            </a:r>
            <a:r>
              <a:rPr lang="el-GR" sz="1900" dirty="0">
                <a:latin typeface="Times New Roman" pitchFamily="18" charset="0"/>
                <a:cs typeface="Times New Roman" pitchFamily="18" charset="0"/>
              </a:rPr>
              <a:t>που ικανοποιούν το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minimum support.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23" name="Picture 2" descr="D:\Pictures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6316824"/>
            <a:ext cx="1259632" cy="541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0" y="6488113"/>
            <a:ext cx="52197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Πληροφοριακό σύστημα για ίδρυμα Α.Μ.Ε.Α.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59A9F2"/>
      </a:accent3>
      <a:accent4>
        <a:srgbClr val="0F6FC6"/>
      </a:accent4>
      <a:accent5>
        <a:srgbClr val="0B5394"/>
      </a:accent5>
      <a:accent6>
        <a:srgbClr val="0F6FC6"/>
      </a:accent6>
      <a:hlink>
        <a:srgbClr val="073763"/>
      </a:hlink>
      <a:folHlink>
        <a:srgbClr val="90C6F6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904</TotalTime>
  <Words>1161</Words>
  <Application>Microsoft Office PowerPoint</Application>
  <PresentationFormat>On-screen Show (4:3)</PresentationFormat>
  <Paragraphs>289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ΤΙΤΛΟΣ ΠΤΥΧΙΑΚΗΣ ΕΡΓΑΣΙΑΣ:</vt:lpstr>
      <vt:lpstr> Πληροφοριακό σύστημα για ίδρυμα Α.Μ.Ε.Α.  Εισαγωγή - Λειτουργικές απαιτήσεις</vt:lpstr>
      <vt:lpstr>Διάγραμμα E-R</vt:lpstr>
      <vt:lpstr>Σχεσιακό μοντέλο</vt:lpstr>
      <vt:lpstr>Site map</vt:lpstr>
      <vt:lpstr>Κανόνες Συσχέτισης (Association Rules)</vt:lpstr>
      <vt:lpstr>Αλγόριθμος Apriori</vt:lpstr>
      <vt:lpstr>Αλγόριθμος Apriori</vt:lpstr>
      <vt:lpstr> Δημιουργία 1-itemset</vt:lpstr>
      <vt:lpstr> Δημιουργία 2-itemsets</vt:lpstr>
      <vt:lpstr>Εξαγωγή κανόνων συσχέτισης (association rules)</vt:lpstr>
      <vt:lpstr>Εξαγωγή κανόνων συσχέτισης (association rules)</vt:lpstr>
      <vt:lpstr>Εξαγωγή κανόνων συσχέτισης (association rules)</vt:lpstr>
      <vt:lpstr>SCREENSHOTS</vt:lpstr>
      <vt:lpstr>SCREENSHOTS</vt:lpstr>
      <vt:lpstr>SCREENSHOTS</vt:lpstr>
      <vt:lpstr>SCREENSHOTS</vt:lpstr>
      <vt:lpstr>SCREENSHOTS</vt:lpstr>
      <vt:lpstr>SCREENSHOTS</vt:lpstr>
      <vt:lpstr>SCREENSHOTS</vt:lpstr>
      <vt:lpstr>ΑΠΟΤΙΜΗΣΗ</vt:lpstr>
      <vt:lpstr>ΣΥΜΠΕΡΑΣΜΑΤΑ - ΟΦΕΛΗ</vt:lpstr>
      <vt:lpstr>Ευχαριστώ για την προσοχή σας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αλγόριθμος</dc:title>
  <dc:creator>dim</dc:creator>
  <cp:lastModifiedBy>dim</cp:lastModifiedBy>
  <cp:revision>164</cp:revision>
  <dcterms:created xsi:type="dcterms:W3CDTF">2011-11-23T18:19:11Z</dcterms:created>
  <dcterms:modified xsi:type="dcterms:W3CDTF">2011-11-28T19:00:15Z</dcterms:modified>
</cp:coreProperties>
</file>